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1A1758-0737-4BFB-B1C4-4C791C216B9B}" type="doc">
      <dgm:prSet loTypeId="urn:microsoft.com/office/officeart/2005/8/layout/chevron2" loCatId="process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pPr latinLnBrk="1"/>
          <a:endParaRPr lang="ko-KR" altLang="en-US"/>
        </a:p>
      </dgm:t>
    </dgm:pt>
    <dgm:pt modelId="{1BC0BE07-1D4D-4CD6-905C-1CF30E6BB0D4}">
      <dgm:prSet phldrT="[텍스트]" phldr="0"/>
      <dgm:spPr/>
      <dgm:t>
        <a:bodyPr/>
        <a:lstStyle/>
        <a:p>
          <a:pPr latinLnBrk="1"/>
          <a:r>
            <a:rPr lang="en-US" altLang="ko-KR" dirty="0"/>
            <a:t>0</a:t>
          </a:r>
          <a:r>
            <a:rPr lang="ko-KR" altLang="en-US" dirty="0"/>
            <a:t>주차</a:t>
          </a:r>
        </a:p>
      </dgm:t>
    </dgm:pt>
    <dgm:pt modelId="{94F589C3-1348-4574-ABFA-182D2847F47F}" type="parTrans" cxnId="{4D265518-1D90-47D3-AD97-BFCC49AAB70D}">
      <dgm:prSet/>
      <dgm:spPr/>
      <dgm:t>
        <a:bodyPr/>
        <a:lstStyle/>
        <a:p>
          <a:pPr latinLnBrk="1"/>
          <a:endParaRPr lang="ko-KR" altLang="en-US"/>
        </a:p>
      </dgm:t>
    </dgm:pt>
    <dgm:pt modelId="{75074892-5E0C-4C75-9E18-D7AB478C85E2}" type="sibTrans" cxnId="{4D265518-1D90-47D3-AD97-BFCC49AAB70D}">
      <dgm:prSet/>
      <dgm:spPr/>
      <dgm:t>
        <a:bodyPr/>
        <a:lstStyle/>
        <a:p>
          <a:pPr latinLnBrk="1"/>
          <a:endParaRPr lang="ko-KR" altLang="en-US"/>
        </a:p>
      </dgm:t>
    </dgm:pt>
    <dgm:pt modelId="{F55FF758-F77B-4320-A085-5C25EDC756B7}">
      <dgm:prSet phldrT="[텍스트]" custT="1"/>
      <dgm:spPr/>
      <dgm:t>
        <a:bodyPr/>
        <a:lstStyle/>
        <a:p>
          <a:pPr latinLnBrk="1"/>
          <a:r>
            <a:rPr lang="ko-KR" altLang="en-US" sz="1800" dirty="0" err="1"/>
            <a:t>스프라이트</a:t>
          </a:r>
          <a:r>
            <a:rPr lang="ko-KR" altLang="en-US" sz="1800" dirty="0"/>
            <a:t> 만들 </a:t>
          </a:r>
          <a:r>
            <a:rPr lang="en-US" altLang="ko-KR" sz="1800" dirty="0"/>
            <a:t>3D </a:t>
          </a:r>
          <a:r>
            <a:rPr lang="ko-KR" altLang="en-US" sz="1800" dirty="0"/>
            <a:t>모델 데이터 조정</a:t>
          </a:r>
        </a:p>
      </dgm:t>
    </dgm:pt>
    <dgm:pt modelId="{0DCA96F3-5ECC-410D-A84F-3D583CDA6B9E}" type="parTrans" cxnId="{16C656B9-9961-42EB-8901-A814942218FB}">
      <dgm:prSet/>
      <dgm:spPr/>
      <dgm:t>
        <a:bodyPr/>
        <a:lstStyle/>
        <a:p>
          <a:pPr latinLnBrk="1"/>
          <a:endParaRPr lang="ko-KR" altLang="en-US"/>
        </a:p>
      </dgm:t>
    </dgm:pt>
    <dgm:pt modelId="{015A7379-BDEC-4D1E-9713-7E9711485831}" type="sibTrans" cxnId="{16C656B9-9961-42EB-8901-A814942218FB}">
      <dgm:prSet/>
      <dgm:spPr/>
      <dgm:t>
        <a:bodyPr/>
        <a:lstStyle/>
        <a:p>
          <a:pPr latinLnBrk="1"/>
          <a:endParaRPr lang="ko-KR" altLang="en-US"/>
        </a:p>
      </dgm:t>
    </dgm:pt>
    <dgm:pt modelId="{6B971135-A23B-4976-AEAE-36ACC3765A01}">
      <dgm:prSet phldrT="[텍스트]" phldr="0"/>
      <dgm:spPr/>
      <dgm:t>
        <a:bodyPr/>
        <a:lstStyle/>
        <a:p>
          <a:pPr latinLnBrk="1"/>
          <a:r>
            <a:rPr lang="en-US" altLang="ko-KR" dirty="0"/>
            <a:t>1</a:t>
          </a:r>
          <a:r>
            <a:rPr lang="ko-KR" altLang="en-US" dirty="0"/>
            <a:t>주차</a:t>
          </a:r>
        </a:p>
      </dgm:t>
    </dgm:pt>
    <dgm:pt modelId="{D071C444-ABFF-45CD-A958-554E2D8A8757}" type="parTrans" cxnId="{59286A0D-71D1-4CED-9734-5918801D2188}">
      <dgm:prSet/>
      <dgm:spPr/>
      <dgm:t>
        <a:bodyPr/>
        <a:lstStyle/>
        <a:p>
          <a:pPr latinLnBrk="1"/>
          <a:endParaRPr lang="ko-KR" altLang="en-US"/>
        </a:p>
      </dgm:t>
    </dgm:pt>
    <dgm:pt modelId="{AE3982B6-2832-4E33-B22F-BD04251BA829}" type="sibTrans" cxnId="{59286A0D-71D1-4CED-9734-5918801D2188}">
      <dgm:prSet/>
      <dgm:spPr/>
      <dgm:t>
        <a:bodyPr/>
        <a:lstStyle/>
        <a:p>
          <a:pPr latinLnBrk="1"/>
          <a:endParaRPr lang="ko-KR" altLang="en-US"/>
        </a:p>
      </dgm:t>
    </dgm:pt>
    <dgm:pt modelId="{9DF5453C-400C-4CF3-A1B0-0FE0E8B56201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캐릭터의 이동 구현</a:t>
          </a:r>
          <a:r>
            <a:rPr lang="en-US" altLang="ko-KR" sz="1800" dirty="0"/>
            <a:t>(</a:t>
          </a:r>
          <a:r>
            <a:rPr lang="ko-KR" altLang="en-US" sz="1800" dirty="0"/>
            <a:t>좌우</a:t>
          </a:r>
          <a:r>
            <a:rPr lang="en-US" altLang="ko-KR" sz="1800" dirty="0"/>
            <a:t>, </a:t>
          </a:r>
          <a:r>
            <a:rPr lang="ko-KR" altLang="en-US" sz="1800" dirty="0"/>
            <a:t>점프</a:t>
          </a:r>
          <a:r>
            <a:rPr lang="en-US" altLang="ko-KR" sz="1800" dirty="0"/>
            <a:t>, </a:t>
          </a:r>
          <a:r>
            <a:rPr lang="ko-KR" altLang="en-US" sz="1800" dirty="0"/>
            <a:t>웅크리기</a:t>
          </a:r>
          <a:r>
            <a:rPr lang="en-US" altLang="ko-KR" sz="1800" dirty="0"/>
            <a:t>)</a:t>
          </a:r>
          <a:endParaRPr lang="ko-KR" altLang="en-US" sz="1800" dirty="0"/>
        </a:p>
      </dgm:t>
    </dgm:pt>
    <dgm:pt modelId="{97FA980C-093E-4599-A495-BD2B859B46DD}" type="parTrans" cxnId="{97A28B52-FE89-4EED-B85E-502647D878FE}">
      <dgm:prSet/>
      <dgm:spPr/>
      <dgm:t>
        <a:bodyPr/>
        <a:lstStyle/>
        <a:p>
          <a:pPr latinLnBrk="1"/>
          <a:endParaRPr lang="ko-KR" altLang="en-US"/>
        </a:p>
      </dgm:t>
    </dgm:pt>
    <dgm:pt modelId="{60BF5B78-609C-4BD7-9B31-10687370ADF6}" type="sibTrans" cxnId="{97A28B52-FE89-4EED-B85E-502647D878FE}">
      <dgm:prSet/>
      <dgm:spPr/>
      <dgm:t>
        <a:bodyPr/>
        <a:lstStyle/>
        <a:p>
          <a:pPr latinLnBrk="1"/>
          <a:endParaRPr lang="ko-KR" altLang="en-US"/>
        </a:p>
      </dgm:t>
    </dgm:pt>
    <dgm:pt modelId="{98257FAC-9E84-4DBB-9F71-626B34005EE3}">
      <dgm:prSet phldrT="[텍스트]" phldr="0"/>
      <dgm:spPr/>
      <dgm:t>
        <a:bodyPr/>
        <a:lstStyle/>
        <a:p>
          <a:pPr latinLnBrk="1"/>
          <a:r>
            <a:rPr lang="en-US" altLang="ko-KR" dirty="0"/>
            <a:t>2</a:t>
          </a:r>
          <a:r>
            <a:rPr lang="ko-KR" altLang="en-US" dirty="0"/>
            <a:t>주차</a:t>
          </a:r>
        </a:p>
      </dgm:t>
    </dgm:pt>
    <dgm:pt modelId="{5C00E4DC-7FAA-48C4-A494-CB4B98C1465C}" type="parTrans" cxnId="{511EC23B-6982-4AC2-B2EE-8F8600F2587B}">
      <dgm:prSet/>
      <dgm:spPr/>
      <dgm:t>
        <a:bodyPr/>
        <a:lstStyle/>
        <a:p>
          <a:pPr latinLnBrk="1"/>
          <a:endParaRPr lang="ko-KR" altLang="en-US"/>
        </a:p>
      </dgm:t>
    </dgm:pt>
    <dgm:pt modelId="{5D212B7B-CCB1-4F72-BC14-CAE184676BEF}" type="sibTrans" cxnId="{511EC23B-6982-4AC2-B2EE-8F8600F2587B}">
      <dgm:prSet/>
      <dgm:spPr/>
      <dgm:t>
        <a:bodyPr/>
        <a:lstStyle/>
        <a:p>
          <a:pPr latinLnBrk="1"/>
          <a:endParaRPr lang="ko-KR" altLang="en-US"/>
        </a:p>
      </dgm:t>
    </dgm:pt>
    <dgm:pt modelId="{536A86FA-C8B9-4C1E-BED5-B4FB624E6504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커맨드 시스템 구현</a:t>
          </a:r>
        </a:p>
      </dgm:t>
    </dgm:pt>
    <dgm:pt modelId="{E5561C95-C39E-459A-86FA-8B06E6187949}" type="parTrans" cxnId="{A6A85674-D620-48B1-AF50-9BF8711BD3A9}">
      <dgm:prSet/>
      <dgm:spPr/>
      <dgm:t>
        <a:bodyPr/>
        <a:lstStyle/>
        <a:p>
          <a:pPr latinLnBrk="1"/>
          <a:endParaRPr lang="ko-KR" altLang="en-US"/>
        </a:p>
      </dgm:t>
    </dgm:pt>
    <dgm:pt modelId="{51070929-062C-4BE8-AC0E-3C4CF247473C}" type="sibTrans" cxnId="{A6A85674-D620-48B1-AF50-9BF8711BD3A9}">
      <dgm:prSet/>
      <dgm:spPr/>
      <dgm:t>
        <a:bodyPr/>
        <a:lstStyle/>
        <a:p>
          <a:pPr latinLnBrk="1"/>
          <a:endParaRPr lang="ko-KR" altLang="en-US"/>
        </a:p>
      </dgm:t>
    </dgm:pt>
    <dgm:pt modelId="{3B4CFDD2-E5A4-4A91-8F13-A7B7CE349E1C}">
      <dgm:prSet phldrT="[텍스트]" phldr="0"/>
      <dgm:spPr/>
      <dgm:t>
        <a:bodyPr/>
        <a:lstStyle/>
        <a:p>
          <a:pPr latinLnBrk="1"/>
          <a:r>
            <a:rPr lang="en-US" altLang="ko-KR" dirty="0"/>
            <a:t>3</a:t>
          </a:r>
          <a:r>
            <a:rPr lang="ko-KR" altLang="en-US" dirty="0"/>
            <a:t>주차</a:t>
          </a:r>
        </a:p>
      </dgm:t>
    </dgm:pt>
    <dgm:pt modelId="{0ECF0AE5-6A5D-473C-9877-AD796FCDEE85}" type="parTrans" cxnId="{1A40E062-055E-466E-BD6B-E3072149F9AC}">
      <dgm:prSet/>
      <dgm:spPr/>
      <dgm:t>
        <a:bodyPr/>
        <a:lstStyle/>
        <a:p>
          <a:pPr latinLnBrk="1"/>
          <a:endParaRPr lang="ko-KR" altLang="en-US"/>
        </a:p>
      </dgm:t>
    </dgm:pt>
    <dgm:pt modelId="{363E494F-5193-48E7-B640-2F2C2E7964E8}" type="sibTrans" cxnId="{1A40E062-055E-466E-BD6B-E3072149F9AC}">
      <dgm:prSet/>
      <dgm:spPr/>
      <dgm:t>
        <a:bodyPr/>
        <a:lstStyle/>
        <a:p>
          <a:pPr latinLnBrk="1"/>
          <a:endParaRPr lang="ko-KR" altLang="en-US"/>
        </a:p>
      </dgm:t>
    </dgm:pt>
    <dgm:pt modelId="{2814B2F0-9384-4C60-90FC-946B9ACEBFE4}">
      <dgm:prSet phldrT="[텍스트]" phldr="0"/>
      <dgm:spPr/>
      <dgm:t>
        <a:bodyPr/>
        <a:lstStyle/>
        <a:p>
          <a:pPr latinLnBrk="1"/>
          <a:r>
            <a:rPr lang="en-US" altLang="ko-KR" dirty="0"/>
            <a:t>4</a:t>
          </a:r>
          <a:r>
            <a:rPr lang="ko-KR" altLang="en-US" dirty="0"/>
            <a:t>주차</a:t>
          </a:r>
        </a:p>
      </dgm:t>
    </dgm:pt>
    <dgm:pt modelId="{0519F6C0-C532-4FF3-BB01-C73BEDF87656}" type="parTrans" cxnId="{D6697D7A-EA12-4258-80F9-46210EEF7EE9}">
      <dgm:prSet/>
      <dgm:spPr/>
      <dgm:t>
        <a:bodyPr/>
        <a:lstStyle/>
        <a:p>
          <a:pPr latinLnBrk="1"/>
          <a:endParaRPr lang="ko-KR" altLang="en-US"/>
        </a:p>
      </dgm:t>
    </dgm:pt>
    <dgm:pt modelId="{3AEB3E90-009B-41FE-9915-2ED1533D2FEC}" type="sibTrans" cxnId="{D6697D7A-EA12-4258-80F9-46210EEF7EE9}">
      <dgm:prSet/>
      <dgm:spPr/>
      <dgm:t>
        <a:bodyPr/>
        <a:lstStyle/>
        <a:p>
          <a:pPr latinLnBrk="1"/>
          <a:endParaRPr lang="ko-KR" altLang="en-US"/>
        </a:p>
      </dgm:t>
    </dgm:pt>
    <dgm:pt modelId="{D82E310E-B95D-4AFC-BD4C-778D5227FAE0}">
      <dgm:prSet phldrT="[텍스트]" phldr="0"/>
      <dgm:spPr/>
      <dgm:t>
        <a:bodyPr/>
        <a:lstStyle/>
        <a:p>
          <a:pPr latinLnBrk="1"/>
          <a:r>
            <a:rPr lang="en-US" altLang="ko-KR" dirty="0"/>
            <a:t>5</a:t>
          </a:r>
          <a:r>
            <a:rPr lang="ko-KR" altLang="en-US" dirty="0"/>
            <a:t>주차</a:t>
          </a:r>
        </a:p>
      </dgm:t>
    </dgm:pt>
    <dgm:pt modelId="{39A0F200-2DAB-416A-AD36-9FA7600051B0}" type="parTrans" cxnId="{FC952346-EB93-48D6-8657-0C0AB595D53D}">
      <dgm:prSet/>
      <dgm:spPr/>
      <dgm:t>
        <a:bodyPr/>
        <a:lstStyle/>
        <a:p>
          <a:pPr latinLnBrk="1"/>
          <a:endParaRPr lang="ko-KR" altLang="en-US"/>
        </a:p>
      </dgm:t>
    </dgm:pt>
    <dgm:pt modelId="{62A58E96-E618-4D4F-86AA-3B78216EAB5B}" type="sibTrans" cxnId="{FC952346-EB93-48D6-8657-0C0AB595D53D}">
      <dgm:prSet/>
      <dgm:spPr/>
      <dgm:t>
        <a:bodyPr/>
        <a:lstStyle/>
        <a:p>
          <a:pPr latinLnBrk="1"/>
          <a:endParaRPr lang="ko-KR" altLang="en-US"/>
        </a:p>
      </dgm:t>
    </dgm:pt>
    <dgm:pt modelId="{4CC7E0CA-C680-489C-AC88-1EBE95755258}">
      <dgm:prSet phldrT="[텍스트]" phldr="0"/>
      <dgm:spPr/>
      <dgm:t>
        <a:bodyPr/>
        <a:lstStyle/>
        <a:p>
          <a:pPr latinLnBrk="1"/>
          <a:r>
            <a:rPr lang="en-US" altLang="ko-KR" dirty="0"/>
            <a:t>6</a:t>
          </a:r>
          <a:r>
            <a:rPr lang="ko-KR" altLang="en-US" dirty="0"/>
            <a:t>주차</a:t>
          </a:r>
        </a:p>
      </dgm:t>
    </dgm:pt>
    <dgm:pt modelId="{380E41B2-7BA5-4D8E-956A-7457C8AF1751}" type="parTrans" cxnId="{AAB5D976-8A9D-4845-AD2C-031F2DE0443F}">
      <dgm:prSet/>
      <dgm:spPr/>
      <dgm:t>
        <a:bodyPr/>
        <a:lstStyle/>
        <a:p>
          <a:pPr latinLnBrk="1"/>
          <a:endParaRPr lang="ko-KR" altLang="en-US"/>
        </a:p>
      </dgm:t>
    </dgm:pt>
    <dgm:pt modelId="{B4762F02-199D-4AD4-9416-9D1E172FF976}" type="sibTrans" cxnId="{AAB5D976-8A9D-4845-AD2C-031F2DE0443F}">
      <dgm:prSet/>
      <dgm:spPr/>
      <dgm:t>
        <a:bodyPr/>
        <a:lstStyle/>
        <a:p>
          <a:pPr latinLnBrk="1"/>
          <a:endParaRPr lang="ko-KR" altLang="en-US"/>
        </a:p>
      </dgm:t>
    </dgm:pt>
    <dgm:pt modelId="{CE11AD93-B821-4395-AC6C-69043AC31DE6}">
      <dgm:prSet phldrT="[텍스트]" phldr="0"/>
      <dgm:spPr/>
      <dgm:t>
        <a:bodyPr/>
        <a:lstStyle/>
        <a:p>
          <a:pPr latinLnBrk="1"/>
          <a:r>
            <a:rPr lang="en-US" altLang="ko-KR" dirty="0"/>
            <a:t>7~8</a:t>
          </a:r>
          <a:r>
            <a:rPr lang="ko-KR" altLang="en-US" dirty="0"/>
            <a:t>주차</a:t>
          </a:r>
        </a:p>
      </dgm:t>
    </dgm:pt>
    <dgm:pt modelId="{8685574D-0CFB-42EC-AD61-2F535CA5B627}" type="parTrans" cxnId="{1843D5F4-FC36-47F0-B63A-5EC949691F49}">
      <dgm:prSet/>
      <dgm:spPr/>
      <dgm:t>
        <a:bodyPr/>
        <a:lstStyle/>
        <a:p>
          <a:pPr latinLnBrk="1"/>
          <a:endParaRPr lang="ko-KR" altLang="en-US"/>
        </a:p>
      </dgm:t>
    </dgm:pt>
    <dgm:pt modelId="{E12952B2-7F8D-4E6C-AB4E-A9E1E8ADDBFA}" type="sibTrans" cxnId="{1843D5F4-FC36-47F0-B63A-5EC949691F49}">
      <dgm:prSet/>
      <dgm:spPr/>
      <dgm:t>
        <a:bodyPr/>
        <a:lstStyle/>
        <a:p>
          <a:pPr latinLnBrk="1"/>
          <a:endParaRPr lang="ko-KR" altLang="en-US"/>
        </a:p>
      </dgm:t>
    </dgm:pt>
    <dgm:pt modelId="{274A836F-8BF4-4805-9167-C675EEC46970}">
      <dgm:prSet phldrT="[텍스트]" phldr="0"/>
      <dgm:spPr/>
      <dgm:t>
        <a:bodyPr/>
        <a:lstStyle/>
        <a:p>
          <a:pPr latinLnBrk="1"/>
          <a:r>
            <a:rPr lang="en-US" altLang="ko-KR" dirty="0"/>
            <a:t>9</a:t>
          </a:r>
          <a:r>
            <a:rPr lang="ko-KR" altLang="en-US" dirty="0"/>
            <a:t>주차</a:t>
          </a:r>
        </a:p>
      </dgm:t>
    </dgm:pt>
    <dgm:pt modelId="{4108DD13-DE69-460F-AB47-0273BE58B416}" type="parTrans" cxnId="{129DCA05-3D1E-490B-92F5-25C54779F363}">
      <dgm:prSet/>
      <dgm:spPr/>
      <dgm:t>
        <a:bodyPr/>
        <a:lstStyle/>
        <a:p>
          <a:pPr latinLnBrk="1"/>
          <a:endParaRPr lang="ko-KR" altLang="en-US"/>
        </a:p>
      </dgm:t>
    </dgm:pt>
    <dgm:pt modelId="{3DEE08B1-FB4C-4833-B551-273E0E79B04F}" type="sibTrans" cxnId="{129DCA05-3D1E-490B-92F5-25C54779F363}">
      <dgm:prSet/>
      <dgm:spPr/>
      <dgm:t>
        <a:bodyPr/>
        <a:lstStyle/>
        <a:p>
          <a:pPr latinLnBrk="1"/>
          <a:endParaRPr lang="ko-KR" altLang="en-US"/>
        </a:p>
      </dgm:t>
    </dgm:pt>
    <dgm:pt modelId="{283A3CFC-FB98-47A7-B557-89E038809196}">
      <dgm:prSet phldrT="[텍스트]" phldr="0" custT="1"/>
      <dgm:spPr/>
      <dgm:t>
        <a:bodyPr/>
        <a:lstStyle/>
        <a:p>
          <a:pPr latinLnBrk="1"/>
          <a:r>
            <a:rPr lang="ko-KR" altLang="en-US" sz="1800" dirty="0"/>
            <a:t>대전 격투 피격 </a:t>
          </a:r>
          <a:r>
            <a:rPr lang="ko-KR" altLang="en-US" sz="1800" dirty="0" err="1"/>
            <a:t>모션등</a:t>
          </a:r>
          <a:r>
            <a:rPr lang="ko-KR" altLang="en-US" sz="1800" dirty="0"/>
            <a:t> 기본 시스템 구현</a:t>
          </a:r>
        </a:p>
      </dgm:t>
    </dgm:pt>
    <dgm:pt modelId="{57F142EE-56A3-486F-900E-D6D733C1BAC4}" type="parTrans" cxnId="{4610F4AF-C30A-4025-9A5B-75D697E154C0}">
      <dgm:prSet/>
      <dgm:spPr/>
      <dgm:t>
        <a:bodyPr/>
        <a:lstStyle/>
        <a:p>
          <a:pPr latinLnBrk="1"/>
          <a:endParaRPr lang="ko-KR" altLang="en-US"/>
        </a:p>
      </dgm:t>
    </dgm:pt>
    <dgm:pt modelId="{FD1DAC3F-3F4A-4AE2-8703-EC67E8C1DFE6}" type="sibTrans" cxnId="{4610F4AF-C30A-4025-9A5B-75D697E154C0}">
      <dgm:prSet/>
      <dgm:spPr/>
      <dgm:t>
        <a:bodyPr/>
        <a:lstStyle/>
        <a:p>
          <a:pPr latinLnBrk="1"/>
          <a:endParaRPr lang="ko-KR" altLang="en-US"/>
        </a:p>
      </dgm:t>
    </dgm:pt>
    <dgm:pt modelId="{9AE5A08E-328E-4088-83CF-2EC910944D73}">
      <dgm:prSet phldrT="[텍스트]" phldr="0" custT="1"/>
      <dgm:spPr/>
      <dgm:t>
        <a:bodyPr/>
        <a:lstStyle/>
        <a:p>
          <a:pPr latinLnBrk="1"/>
          <a:r>
            <a:rPr lang="en-US" altLang="ko-KR" sz="1100" dirty="0"/>
            <a:t>2</a:t>
          </a:r>
          <a:r>
            <a:rPr lang="ko-KR" altLang="en-US" sz="1100" dirty="0"/>
            <a:t>차 프로젝트 발표 준비</a:t>
          </a:r>
        </a:p>
      </dgm:t>
    </dgm:pt>
    <dgm:pt modelId="{AA4F6AB0-244A-459A-AD6F-7FE0C966EE59}" type="parTrans" cxnId="{92A59C5F-29AF-43DC-9C5B-2D0154891C5F}">
      <dgm:prSet/>
      <dgm:spPr/>
      <dgm:t>
        <a:bodyPr/>
        <a:lstStyle/>
        <a:p>
          <a:pPr latinLnBrk="1"/>
          <a:endParaRPr lang="ko-KR" altLang="en-US"/>
        </a:p>
      </dgm:t>
    </dgm:pt>
    <dgm:pt modelId="{19FD521E-23EA-44E1-8A4D-3F676C31DF18}" type="sibTrans" cxnId="{92A59C5F-29AF-43DC-9C5B-2D0154891C5F}">
      <dgm:prSet/>
      <dgm:spPr/>
      <dgm:t>
        <a:bodyPr/>
        <a:lstStyle/>
        <a:p>
          <a:pPr latinLnBrk="1"/>
          <a:endParaRPr lang="ko-KR" altLang="en-US"/>
        </a:p>
      </dgm:t>
    </dgm:pt>
    <dgm:pt modelId="{23AB3B95-C9F2-433C-AB93-A2DC3403F5C5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최종 버그 수정</a:t>
          </a:r>
        </a:p>
      </dgm:t>
    </dgm:pt>
    <dgm:pt modelId="{3DDB6865-AC64-457B-86A4-4DBC336CF1D1}" type="parTrans" cxnId="{0CD05BDA-255F-452F-8695-E986291581AD}">
      <dgm:prSet/>
      <dgm:spPr/>
      <dgm:t>
        <a:bodyPr/>
        <a:lstStyle/>
        <a:p>
          <a:pPr latinLnBrk="1"/>
          <a:endParaRPr lang="ko-KR" altLang="en-US"/>
        </a:p>
      </dgm:t>
    </dgm:pt>
    <dgm:pt modelId="{C9087565-5B8A-4F38-9BCA-FCAD2BDCF069}" type="sibTrans" cxnId="{0CD05BDA-255F-452F-8695-E986291581AD}">
      <dgm:prSet/>
      <dgm:spPr/>
      <dgm:t>
        <a:bodyPr/>
        <a:lstStyle/>
        <a:p>
          <a:pPr latinLnBrk="1"/>
          <a:endParaRPr lang="ko-KR" altLang="en-US"/>
        </a:p>
      </dgm:t>
    </dgm:pt>
    <dgm:pt modelId="{BC647B78-901B-4AAF-BF19-4707D349679D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마지막 프로젝트 발표 준비</a:t>
          </a:r>
        </a:p>
      </dgm:t>
    </dgm:pt>
    <dgm:pt modelId="{6F354D58-2CBA-43A6-99CD-5FA21D42A299}" type="parTrans" cxnId="{77B57EF4-0219-453E-B140-B9F55AA9326B}">
      <dgm:prSet/>
      <dgm:spPr/>
      <dgm:t>
        <a:bodyPr/>
        <a:lstStyle/>
        <a:p>
          <a:pPr latinLnBrk="1"/>
          <a:endParaRPr lang="ko-KR" altLang="en-US"/>
        </a:p>
      </dgm:t>
    </dgm:pt>
    <dgm:pt modelId="{43006FFF-87DC-4157-AE71-02FF0D216E16}" type="sibTrans" cxnId="{77B57EF4-0219-453E-B140-B9F55AA9326B}">
      <dgm:prSet/>
      <dgm:spPr/>
      <dgm:t>
        <a:bodyPr/>
        <a:lstStyle/>
        <a:p>
          <a:pPr latinLnBrk="1"/>
          <a:endParaRPr lang="ko-KR" altLang="en-US"/>
        </a:p>
      </dgm:t>
    </dgm:pt>
    <dgm:pt modelId="{034EA874-30F0-44FE-9FAC-B0B30769CE23}">
      <dgm:prSet phldrT="[텍스트]" phldr="0" custT="1"/>
      <dgm:spPr/>
      <dgm:t>
        <a:bodyPr/>
        <a:lstStyle/>
        <a:p>
          <a:pPr latinLnBrk="1"/>
          <a:r>
            <a:rPr lang="ko-KR" altLang="en-US" sz="1800" dirty="0"/>
            <a:t>대전 격투 게임 </a:t>
          </a:r>
          <a:r>
            <a:rPr lang="en-US" altLang="ko-KR" sz="1800" dirty="0"/>
            <a:t>UI, </a:t>
          </a:r>
          <a:r>
            <a:rPr lang="ko-KR" altLang="en-US" sz="1800" dirty="0"/>
            <a:t>스테이지 및 </a:t>
          </a:r>
          <a:r>
            <a:rPr lang="ko-KR" altLang="en-US" sz="1800" dirty="0" err="1"/>
            <a:t>기믹</a:t>
          </a:r>
          <a:r>
            <a:rPr lang="en-US" altLang="ko-KR" sz="1800" dirty="0"/>
            <a:t> </a:t>
          </a:r>
          <a:r>
            <a:rPr lang="ko-KR" altLang="en-US" sz="1800" dirty="0"/>
            <a:t>구현</a:t>
          </a:r>
        </a:p>
      </dgm:t>
    </dgm:pt>
    <dgm:pt modelId="{A6E91E15-8AB7-4219-9EFB-0B91D1AF4E2F}" type="parTrans" cxnId="{924899E5-4736-4488-8348-A732065A02C6}">
      <dgm:prSet/>
      <dgm:spPr/>
      <dgm:t>
        <a:bodyPr/>
        <a:lstStyle/>
        <a:p>
          <a:pPr latinLnBrk="1"/>
          <a:endParaRPr lang="ko-KR" altLang="en-US"/>
        </a:p>
      </dgm:t>
    </dgm:pt>
    <dgm:pt modelId="{5453A778-2575-442E-B879-8B3D4D942843}" type="sibTrans" cxnId="{924899E5-4736-4488-8348-A732065A02C6}">
      <dgm:prSet/>
      <dgm:spPr/>
      <dgm:t>
        <a:bodyPr/>
        <a:lstStyle/>
        <a:p>
          <a:pPr latinLnBrk="1"/>
          <a:endParaRPr lang="ko-KR" altLang="en-US"/>
        </a:p>
      </dgm:t>
    </dgm:pt>
    <dgm:pt modelId="{645CF317-5B64-448C-9FBA-24DA590394EF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타이틀 화면 및 선택 씬 구현</a:t>
          </a:r>
        </a:p>
      </dgm:t>
    </dgm:pt>
    <dgm:pt modelId="{91C003C0-2B84-4A8B-8507-C9BD39A1C766}" type="parTrans" cxnId="{BE8AFD06-DC4C-4657-8D00-2BDFA6B712CB}">
      <dgm:prSet/>
      <dgm:spPr/>
      <dgm:t>
        <a:bodyPr/>
        <a:lstStyle/>
        <a:p>
          <a:pPr latinLnBrk="1"/>
          <a:endParaRPr lang="ko-KR" altLang="en-US"/>
        </a:p>
      </dgm:t>
    </dgm:pt>
    <dgm:pt modelId="{FE6275E5-82E4-42A1-A350-3D033F4EA71A}" type="sibTrans" cxnId="{BE8AFD06-DC4C-4657-8D00-2BDFA6B712CB}">
      <dgm:prSet/>
      <dgm:spPr/>
      <dgm:t>
        <a:bodyPr/>
        <a:lstStyle/>
        <a:p>
          <a:pPr latinLnBrk="1"/>
          <a:endParaRPr lang="ko-KR" altLang="en-US"/>
        </a:p>
      </dgm:t>
    </dgm:pt>
    <dgm:pt modelId="{F52AA017-FADD-402A-8591-85E6D72F3BBD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커맨드 기술 추가</a:t>
          </a:r>
        </a:p>
      </dgm:t>
    </dgm:pt>
    <dgm:pt modelId="{732E74DD-65E3-4ECC-B9AE-9EC715FB4DEE}" type="parTrans" cxnId="{5D218409-1E34-485B-8787-B5FBC50DD647}">
      <dgm:prSet/>
      <dgm:spPr/>
      <dgm:t>
        <a:bodyPr/>
        <a:lstStyle/>
        <a:p>
          <a:pPr latinLnBrk="1"/>
          <a:endParaRPr lang="ko-KR" altLang="en-US"/>
        </a:p>
      </dgm:t>
    </dgm:pt>
    <dgm:pt modelId="{595D73A0-37F5-45E1-925D-1FA9D3C105A5}" type="sibTrans" cxnId="{5D218409-1E34-485B-8787-B5FBC50DD647}">
      <dgm:prSet/>
      <dgm:spPr/>
      <dgm:t>
        <a:bodyPr/>
        <a:lstStyle/>
        <a:p>
          <a:pPr latinLnBrk="1"/>
          <a:endParaRPr lang="ko-KR" altLang="en-US"/>
        </a:p>
      </dgm:t>
    </dgm:pt>
    <dgm:pt modelId="{189A3673-0923-4AA4-A854-F3D58908FBF7}">
      <dgm:prSet phldrT="[텍스트]" phldr="0" custT="1"/>
      <dgm:spPr/>
      <dgm:t>
        <a:bodyPr/>
        <a:lstStyle/>
        <a:p>
          <a:pPr latinLnBrk="1"/>
          <a:r>
            <a:rPr lang="ko-KR" altLang="en-US" sz="1100" dirty="0"/>
            <a:t>무기 커맨드 기술 추가</a:t>
          </a:r>
        </a:p>
      </dgm:t>
    </dgm:pt>
    <dgm:pt modelId="{189E229C-2AEF-47A6-8BA2-A03A19F3AA56}" type="parTrans" cxnId="{6E4F479B-89BD-4321-AFB5-4BA2862FF807}">
      <dgm:prSet/>
      <dgm:spPr/>
      <dgm:t>
        <a:bodyPr/>
        <a:lstStyle/>
        <a:p>
          <a:pPr latinLnBrk="1"/>
          <a:endParaRPr lang="ko-KR" altLang="en-US"/>
        </a:p>
      </dgm:t>
    </dgm:pt>
    <dgm:pt modelId="{EA577647-E870-43DF-9069-E5AD9A29A1A3}" type="sibTrans" cxnId="{6E4F479B-89BD-4321-AFB5-4BA2862FF807}">
      <dgm:prSet/>
      <dgm:spPr/>
      <dgm:t>
        <a:bodyPr/>
        <a:lstStyle/>
        <a:p>
          <a:pPr latinLnBrk="1"/>
          <a:endParaRPr lang="ko-KR" altLang="en-US"/>
        </a:p>
      </dgm:t>
    </dgm:pt>
    <dgm:pt modelId="{6046C960-4EB9-4CF4-AB14-2CE8D414F004}">
      <dgm:prSet phldrT="[텍스트]" phldr="0" custT="1"/>
      <dgm:spPr/>
      <dgm:t>
        <a:bodyPr/>
        <a:lstStyle/>
        <a:p>
          <a:pPr latinLnBrk="1"/>
          <a:r>
            <a:rPr lang="en-US" altLang="ko-KR" sz="1800" dirty="0"/>
            <a:t>AI </a:t>
          </a:r>
          <a:r>
            <a:rPr lang="ko-KR" altLang="en-US" sz="1800" dirty="0"/>
            <a:t>구현</a:t>
          </a:r>
        </a:p>
      </dgm:t>
    </dgm:pt>
    <dgm:pt modelId="{2B570EB3-1958-4325-9223-2243F6991494}" type="parTrans" cxnId="{4D10748C-8157-4B43-B32D-929628435F23}">
      <dgm:prSet/>
      <dgm:spPr/>
      <dgm:t>
        <a:bodyPr/>
        <a:lstStyle/>
        <a:p>
          <a:pPr latinLnBrk="1"/>
          <a:endParaRPr lang="ko-KR" altLang="en-US"/>
        </a:p>
      </dgm:t>
    </dgm:pt>
    <dgm:pt modelId="{33F484C8-2FB7-4FD1-B6B3-D0F4CFFA4A35}" type="sibTrans" cxnId="{4D10748C-8157-4B43-B32D-929628435F23}">
      <dgm:prSet/>
      <dgm:spPr/>
      <dgm:t>
        <a:bodyPr/>
        <a:lstStyle/>
        <a:p>
          <a:pPr latinLnBrk="1"/>
          <a:endParaRPr lang="ko-KR" altLang="en-US"/>
        </a:p>
      </dgm:t>
    </dgm:pt>
    <dgm:pt modelId="{59A961DD-CCC4-497B-B4F1-88C69E69DF74}" type="pres">
      <dgm:prSet presAssocID="{461A1758-0737-4BFB-B1C4-4C791C216B9B}" presName="linearFlow" presStyleCnt="0">
        <dgm:presLayoutVars>
          <dgm:dir/>
          <dgm:animLvl val="lvl"/>
          <dgm:resizeHandles val="exact"/>
        </dgm:presLayoutVars>
      </dgm:prSet>
      <dgm:spPr/>
    </dgm:pt>
    <dgm:pt modelId="{5F57BD98-8044-4737-86B2-D16DC2CEE323}" type="pres">
      <dgm:prSet presAssocID="{1BC0BE07-1D4D-4CD6-905C-1CF30E6BB0D4}" presName="composite" presStyleCnt="0"/>
      <dgm:spPr/>
    </dgm:pt>
    <dgm:pt modelId="{7E9F7453-9408-4E67-8992-E3AE7B122370}" type="pres">
      <dgm:prSet presAssocID="{1BC0BE07-1D4D-4CD6-905C-1CF30E6BB0D4}" presName="parentText" presStyleLbl="alignNode1" presStyleIdx="0" presStyleCnt="9">
        <dgm:presLayoutVars>
          <dgm:chMax val="1"/>
          <dgm:bulletEnabled val="1"/>
        </dgm:presLayoutVars>
      </dgm:prSet>
      <dgm:spPr/>
    </dgm:pt>
    <dgm:pt modelId="{F6B5C3CF-8C78-4255-BAF7-0C2004267E52}" type="pres">
      <dgm:prSet presAssocID="{1BC0BE07-1D4D-4CD6-905C-1CF30E6BB0D4}" presName="descendantText" presStyleLbl="alignAcc1" presStyleIdx="0" presStyleCnt="9">
        <dgm:presLayoutVars>
          <dgm:bulletEnabled val="1"/>
        </dgm:presLayoutVars>
      </dgm:prSet>
      <dgm:spPr/>
    </dgm:pt>
    <dgm:pt modelId="{955DCB9F-A86A-4FFF-AE2F-4F1B33F0FB54}" type="pres">
      <dgm:prSet presAssocID="{75074892-5E0C-4C75-9E18-D7AB478C85E2}" presName="sp" presStyleCnt="0"/>
      <dgm:spPr/>
    </dgm:pt>
    <dgm:pt modelId="{781A1221-EEAF-4DBB-B716-1DB8D16D9859}" type="pres">
      <dgm:prSet presAssocID="{6B971135-A23B-4976-AEAE-36ACC3765A01}" presName="composite" presStyleCnt="0"/>
      <dgm:spPr/>
    </dgm:pt>
    <dgm:pt modelId="{C11088B1-1423-41E6-B64C-6C04DC6B045B}" type="pres">
      <dgm:prSet presAssocID="{6B971135-A23B-4976-AEAE-36ACC3765A01}" presName="parentText" presStyleLbl="alignNode1" presStyleIdx="1" presStyleCnt="9">
        <dgm:presLayoutVars>
          <dgm:chMax val="1"/>
          <dgm:bulletEnabled val="1"/>
        </dgm:presLayoutVars>
      </dgm:prSet>
      <dgm:spPr/>
    </dgm:pt>
    <dgm:pt modelId="{FF150D52-6D70-462E-858E-369E31197D49}" type="pres">
      <dgm:prSet presAssocID="{6B971135-A23B-4976-AEAE-36ACC3765A01}" presName="descendantText" presStyleLbl="alignAcc1" presStyleIdx="1" presStyleCnt="9">
        <dgm:presLayoutVars>
          <dgm:bulletEnabled val="1"/>
        </dgm:presLayoutVars>
      </dgm:prSet>
      <dgm:spPr/>
    </dgm:pt>
    <dgm:pt modelId="{A32EE3DD-AF94-44EF-8F95-2400DABD93B7}" type="pres">
      <dgm:prSet presAssocID="{AE3982B6-2832-4E33-B22F-BD04251BA829}" presName="sp" presStyleCnt="0"/>
      <dgm:spPr/>
    </dgm:pt>
    <dgm:pt modelId="{F932A898-5514-4541-B5B0-3D014A16BF66}" type="pres">
      <dgm:prSet presAssocID="{98257FAC-9E84-4DBB-9F71-626B34005EE3}" presName="composite" presStyleCnt="0"/>
      <dgm:spPr/>
    </dgm:pt>
    <dgm:pt modelId="{9F69C7D7-D951-40AA-B830-DD808B90DC0F}" type="pres">
      <dgm:prSet presAssocID="{98257FAC-9E84-4DBB-9F71-626B34005EE3}" presName="parentText" presStyleLbl="alignNode1" presStyleIdx="2" presStyleCnt="9">
        <dgm:presLayoutVars>
          <dgm:chMax val="1"/>
          <dgm:bulletEnabled val="1"/>
        </dgm:presLayoutVars>
      </dgm:prSet>
      <dgm:spPr/>
    </dgm:pt>
    <dgm:pt modelId="{FA928D37-A3A2-40E8-B3BD-22940D3C43DE}" type="pres">
      <dgm:prSet presAssocID="{98257FAC-9E84-4DBB-9F71-626B34005EE3}" presName="descendantText" presStyleLbl="alignAcc1" presStyleIdx="2" presStyleCnt="9">
        <dgm:presLayoutVars>
          <dgm:bulletEnabled val="1"/>
        </dgm:presLayoutVars>
      </dgm:prSet>
      <dgm:spPr/>
    </dgm:pt>
    <dgm:pt modelId="{839B9683-F134-4EFF-A7EC-CB36476618CA}" type="pres">
      <dgm:prSet presAssocID="{5D212B7B-CCB1-4F72-BC14-CAE184676BEF}" presName="sp" presStyleCnt="0"/>
      <dgm:spPr/>
    </dgm:pt>
    <dgm:pt modelId="{A1B2B315-521A-4304-89D9-2E7C29D7B56F}" type="pres">
      <dgm:prSet presAssocID="{3B4CFDD2-E5A4-4A91-8F13-A7B7CE349E1C}" presName="composite" presStyleCnt="0"/>
      <dgm:spPr/>
    </dgm:pt>
    <dgm:pt modelId="{C26347B4-CA45-47E5-A96C-FDA8EAED410A}" type="pres">
      <dgm:prSet presAssocID="{3B4CFDD2-E5A4-4A91-8F13-A7B7CE349E1C}" presName="parentText" presStyleLbl="alignNode1" presStyleIdx="3" presStyleCnt="9">
        <dgm:presLayoutVars>
          <dgm:chMax val="1"/>
          <dgm:bulletEnabled val="1"/>
        </dgm:presLayoutVars>
      </dgm:prSet>
      <dgm:spPr/>
    </dgm:pt>
    <dgm:pt modelId="{E5B5A410-C082-40F8-9301-586B470C4E7D}" type="pres">
      <dgm:prSet presAssocID="{3B4CFDD2-E5A4-4A91-8F13-A7B7CE349E1C}" presName="descendantText" presStyleLbl="alignAcc1" presStyleIdx="3" presStyleCnt="9">
        <dgm:presLayoutVars>
          <dgm:bulletEnabled val="1"/>
        </dgm:presLayoutVars>
      </dgm:prSet>
      <dgm:spPr/>
    </dgm:pt>
    <dgm:pt modelId="{9412EC69-F7D4-41E8-97F8-D4BD2515AEF7}" type="pres">
      <dgm:prSet presAssocID="{363E494F-5193-48E7-B640-2F2C2E7964E8}" presName="sp" presStyleCnt="0"/>
      <dgm:spPr/>
    </dgm:pt>
    <dgm:pt modelId="{D0578012-BB53-48F9-A8AB-4B9B55D68560}" type="pres">
      <dgm:prSet presAssocID="{2814B2F0-9384-4C60-90FC-946B9ACEBFE4}" presName="composite" presStyleCnt="0"/>
      <dgm:spPr/>
    </dgm:pt>
    <dgm:pt modelId="{7143A56B-D45F-4A80-A99F-76A4E4F3A705}" type="pres">
      <dgm:prSet presAssocID="{2814B2F0-9384-4C60-90FC-946B9ACEBFE4}" presName="parentText" presStyleLbl="alignNode1" presStyleIdx="4" presStyleCnt="9">
        <dgm:presLayoutVars>
          <dgm:chMax val="1"/>
          <dgm:bulletEnabled val="1"/>
        </dgm:presLayoutVars>
      </dgm:prSet>
      <dgm:spPr/>
    </dgm:pt>
    <dgm:pt modelId="{B4B37B50-136F-4FD5-987C-4BB2AF485127}" type="pres">
      <dgm:prSet presAssocID="{2814B2F0-9384-4C60-90FC-946B9ACEBFE4}" presName="descendantText" presStyleLbl="alignAcc1" presStyleIdx="4" presStyleCnt="9">
        <dgm:presLayoutVars>
          <dgm:bulletEnabled val="1"/>
        </dgm:presLayoutVars>
      </dgm:prSet>
      <dgm:spPr/>
    </dgm:pt>
    <dgm:pt modelId="{1B01EFB5-9300-45C8-A623-6FC5AD55EF30}" type="pres">
      <dgm:prSet presAssocID="{3AEB3E90-009B-41FE-9915-2ED1533D2FEC}" presName="sp" presStyleCnt="0"/>
      <dgm:spPr/>
    </dgm:pt>
    <dgm:pt modelId="{FD07E01C-95EE-4021-9B05-F1404EF93850}" type="pres">
      <dgm:prSet presAssocID="{D82E310E-B95D-4AFC-BD4C-778D5227FAE0}" presName="composite" presStyleCnt="0"/>
      <dgm:spPr/>
    </dgm:pt>
    <dgm:pt modelId="{92A66941-1CB3-4B3D-AD57-099E070D9596}" type="pres">
      <dgm:prSet presAssocID="{D82E310E-B95D-4AFC-BD4C-778D5227FAE0}" presName="parentText" presStyleLbl="alignNode1" presStyleIdx="5" presStyleCnt="9">
        <dgm:presLayoutVars>
          <dgm:chMax val="1"/>
          <dgm:bulletEnabled val="1"/>
        </dgm:presLayoutVars>
      </dgm:prSet>
      <dgm:spPr/>
    </dgm:pt>
    <dgm:pt modelId="{726D5C3E-E977-4B6F-98C4-ADBF49B539B3}" type="pres">
      <dgm:prSet presAssocID="{D82E310E-B95D-4AFC-BD4C-778D5227FAE0}" presName="descendantText" presStyleLbl="alignAcc1" presStyleIdx="5" presStyleCnt="9">
        <dgm:presLayoutVars>
          <dgm:bulletEnabled val="1"/>
        </dgm:presLayoutVars>
      </dgm:prSet>
      <dgm:spPr/>
    </dgm:pt>
    <dgm:pt modelId="{E2CEB47F-F232-4823-9A4E-452F1CDD1B53}" type="pres">
      <dgm:prSet presAssocID="{62A58E96-E618-4D4F-86AA-3B78216EAB5B}" presName="sp" presStyleCnt="0"/>
      <dgm:spPr/>
    </dgm:pt>
    <dgm:pt modelId="{FC7FFEB7-92B2-405E-9C09-065E37DE77F0}" type="pres">
      <dgm:prSet presAssocID="{4CC7E0CA-C680-489C-AC88-1EBE95755258}" presName="composite" presStyleCnt="0"/>
      <dgm:spPr/>
    </dgm:pt>
    <dgm:pt modelId="{DFEF30FD-DE2D-4B59-8228-07D8691E2BF7}" type="pres">
      <dgm:prSet presAssocID="{4CC7E0CA-C680-489C-AC88-1EBE95755258}" presName="parentText" presStyleLbl="alignNode1" presStyleIdx="6" presStyleCnt="9">
        <dgm:presLayoutVars>
          <dgm:chMax val="1"/>
          <dgm:bulletEnabled val="1"/>
        </dgm:presLayoutVars>
      </dgm:prSet>
      <dgm:spPr/>
    </dgm:pt>
    <dgm:pt modelId="{D22E7F6C-3284-420A-85B5-7B2524DB22AD}" type="pres">
      <dgm:prSet presAssocID="{4CC7E0CA-C680-489C-AC88-1EBE95755258}" presName="descendantText" presStyleLbl="alignAcc1" presStyleIdx="6" presStyleCnt="9">
        <dgm:presLayoutVars>
          <dgm:bulletEnabled val="1"/>
        </dgm:presLayoutVars>
      </dgm:prSet>
      <dgm:spPr/>
    </dgm:pt>
    <dgm:pt modelId="{1C2FA9AA-BE79-43AA-87CE-F1C5143C3163}" type="pres">
      <dgm:prSet presAssocID="{B4762F02-199D-4AD4-9416-9D1E172FF976}" presName="sp" presStyleCnt="0"/>
      <dgm:spPr/>
    </dgm:pt>
    <dgm:pt modelId="{36E645C0-D175-4F58-B2B7-0A1FBE0E1872}" type="pres">
      <dgm:prSet presAssocID="{CE11AD93-B821-4395-AC6C-69043AC31DE6}" presName="composite" presStyleCnt="0"/>
      <dgm:spPr/>
    </dgm:pt>
    <dgm:pt modelId="{1EE87E00-F5C2-45B0-9ECF-0775928D390F}" type="pres">
      <dgm:prSet presAssocID="{CE11AD93-B821-4395-AC6C-69043AC31DE6}" presName="parentText" presStyleLbl="alignNode1" presStyleIdx="7" presStyleCnt="9">
        <dgm:presLayoutVars>
          <dgm:chMax val="1"/>
          <dgm:bulletEnabled val="1"/>
        </dgm:presLayoutVars>
      </dgm:prSet>
      <dgm:spPr/>
    </dgm:pt>
    <dgm:pt modelId="{5486F060-CB2F-43ED-91E7-18CBB5B47105}" type="pres">
      <dgm:prSet presAssocID="{CE11AD93-B821-4395-AC6C-69043AC31DE6}" presName="descendantText" presStyleLbl="alignAcc1" presStyleIdx="7" presStyleCnt="9">
        <dgm:presLayoutVars>
          <dgm:bulletEnabled val="1"/>
        </dgm:presLayoutVars>
      </dgm:prSet>
      <dgm:spPr/>
    </dgm:pt>
    <dgm:pt modelId="{58A4ADA4-3769-4966-BE23-1E9FB8BABAF2}" type="pres">
      <dgm:prSet presAssocID="{E12952B2-7F8D-4E6C-AB4E-A9E1E8ADDBFA}" presName="sp" presStyleCnt="0"/>
      <dgm:spPr/>
    </dgm:pt>
    <dgm:pt modelId="{542F97B5-DF09-4E6E-821B-04BAA42B2998}" type="pres">
      <dgm:prSet presAssocID="{274A836F-8BF4-4805-9167-C675EEC46970}" presName="composite" presStyleCnt="0"/>
      <dgm:spPr/>
    </dgm:pt>
    <dgm:pt modelId="{6CD8AEC0-B520-4C26-814B-19535AF6BA4E}" type="pres">
      <dgm:prSet presAssocID="{274A836F-8BF4-4805-9167-C675EEC46970}" presName="parentText" presStyleLbl="alignNode1" presStyleIdx="8" presStyleCnt="9">
        <dgm:presLayoutVars>
          <dgm:chMax val="1"/>
          <dgm:bulletEnabled val="1"/>
        </dgm:presLayoutVars>
      </dgm:prSet>
      <dgm:spPr/>
    </dgm:pt>
    <dgm:pt modelId="{BECEEFF8-75D9-4EF9-847F-F3D2E3B3E9CE}" type="pres">
      <dgm:prSet presAssocID="{274A836F-8BF4-4805-9167-C675EEC46970}" presName="descendantText" presStyleLbl="alignAcc1" presStyleIdx="8" presStyleCnt="9">
        <dgm:presLayoutVars>
          <dgm:bulletEnabled val="1"/>
        </dgm:presLayoutVars>
      </dgm:prSet>
      <dgm:spPr/>
    </dgm:pt>
  </dgm:ptLst>
  <dgm:cxnLst>
    <dgm:cxn modelId="{2BA6B702-92BB-4714-9DA3-86A3FC0A51EA}" type="presOf" srcId="{283A3CFC-FB98-47A7-B557-89E038809196}" destId="{E5B5A410-C082-40F8-9301-586B470C4E7D}" srcOrd="0" destOrd="0" presId="urn:microsoft.com/office/officeart/2005/8/layout/chevron2"/>
    <dgm:cxn modelId="{22A00C05-A49F-4212-A15B-6B77C366A7FA}" type="presOf" srcId="{461A1758-0737-4BFB-B1C4-4C791C216B9B}" destId="{59A961DD-CCC4-497B-B4F1-88C69E69DF74}" srcOrd="0" destOrd="0" presId="urn:microsoft.com/office/officeart/2005/8/layout/chevron2"/>
    <dgm:cxn modelId="{129DCA05-3D1E-490B-92F5-25C54779F363}" srcId="{461A1758-0737-4BFB-B1C4-4C791C216B9B}" destId="{274A836F-8BF4-4805-9167-C675EEC46970}" srcOrd="8" destOrd="0" parTransId="{4108DD13-DE69-460F-AB47-0273BE58B416}" sibTransId="{3DEE08B1-FB4C-4833-B551-273E0E79B04F}"/>
    <dgm:cxn modelId="{80A17706-7FCD-407C-986A-42CC83769214}" type="presOf" srcId="{274A836F-8BF4-4805-9167-C675EEC46970}" destId="{6CD8AEC0-B520-4C26-814B-19535AF6BA4E}" srcOrd="0" destOrd="0" presId="urn:microsoft.com/office/officeart/2005/8/layout/chevron2"/>
    <dgm:cxn modelId="{BE8AFD06-DC4C-4657-8D00-2BDFA6B712CB}" srcId="{D82E310E-B95D-4AFC-BD4C-778D5227FAE0}" destId="{645CF317-5B64-448C-9FBA-24DA590394EF}" srcOrd="0" destOrd="0" parTransId="{91C003C0-2B84-4A8B-8507-C9BD39A1C766}" sibTransId="{FE6275E5-82E4-42A1-A350-3D033F4EA71A}"/>
    <dgm:cxn modelId="{2DD06307-FF87-4296-8C64-F16EC511CC95}" type="presOf" srcId="{3B4CFDD2-E5A4-4A91-8F13-A7B7CE349E1C}" destId="{C26347B4-CA45-47E5-A96C-FDA8EAED410A}" srcOrd="0" destOrd="0" presId="urn:microsoft.com/office/officeart/2005/8/layout/chevron2"/>
    <dgm:cxn modelId="{5D218409-1E34-485B-8787-B5FBC50DD647}" srcId="{4CC7E0CA-C680-489C-AC88-1EBE95755258}" destId="{F52AA017-FADD-402A-8591-85E6D72F3BBD}" srcOrd="0" destOrd="0" parTransId="{732E74DD-65E3-4ECC-B9AE-9EC715FB4DEE}" sibTransId="{595D73A0-37F5-45E1-925D-1FA9D3C105A5}"/>
    <dgm:cxn modelId="{59286A0D-71D1-4CED-9734-5918801D2188}" srcId="{461A1758-0737-4BFB-B1C4-4C791C216B9B}" destId="{6B971135-A23B-4976-AEAE-36ACC3765A01}" srcOrd="1" destOrd="0" parTransId="{D071C444-ABFF-45CD-A958-554E2D8A8757}" sibTransId="{AE3982B6-2832-4E33-B22F-BD04251BA829}"/>
    <dgm:cxn modelId="{3B758316-58A5-40DD-8374-576753A93736}" type="presOf" srcId="{98257FAC-9E84-4DBB-9F71-626B34005EE3}" destId="{9F69C7D7-D951-40AA-B830-DD808B90DC0F}" srcOrd="0" destOrd="0" presId="urn:microsoft.com/office/officeart/2005/8/layout/chevron2"/>
    <dgm:cxn modelId="{4D265518-1D90-47D3-AD97-BFCC49AAB70D}" srcId="{461A1758-0737-4BFB-B1C4-4C791C216B9B}" destId="{1BC0BE07-1D4D-4CD6-905C-1CF30E6BB0D4}" srcOrd="0" destOrd="0" parTransId="{94F589C3-1348-4574-ABFA-182D2847F47F}" sibTransId="{75074892-5E0C-4C75-9E18-D7AB478C85E2}"/>
    <dgm:cxn modelId="{8564C41C-7116-4560-8C4A-94A7FEF9BFA1}" type="presOf" srcId="{1BC0BE07-1D4D-4CD6-905C-1CF30E6BB0D4}" destId="{7E9F7453-9408-4E67-8992-E3AE7B122370}" srcOrd="0" destOrd="0" presId="urn:microsoft.com/office/officeart/2005/8/layout/chevron2"/>
    <dgm:cxn modelId="{09777F24-6232-4706-95DF-37EAB1574B67}" type="presOf" srcId="{4CC7E0CA-C680-489C-AC88-1EBE95755258}" destId="{DFEF30FD-DE2D-4B59-8228-07D8691E2BF7}" srcOrd="0" destOrd="0" presId="urn:microsoft.com/office/officeart/2005/8/layout/chevron2"/>
    <dgm:cxn modelId="{57AE0935-E6AE-44D9-A375-88C62ADB607B}" type="presOf" srcId="{6046C960-4EB9-4CF4-AB14-2CE8D414F004}" destId="{5486F060-CB2F-43ED-91E7-18CBB5B47105}" srcOrd="0" destOrd="0" presId="urn:microsoft.com/office/officeart/2005/8/layout/chevron2"/>
    <dgm:cxn modelId="{66FD4035-FA36-4261-9E25-72D34B6D9106}" type="presOf" srcId="{F55FF758-F77B-4320-A085-5C25EDC756B7}" destId="{F6B5C3CF-8C78-4255-BAF7-0C2004267E52}" srcOrd="0" destOrd="0" presId="urn:microsoft.com/office/officeart/2005/8/layout/chevron2"/>
    <dgm:cxn modelId="{511EC23B-6982-4AC2-B2EE-8F8600F2587B}" srcId="{461A1758-0737-4BFB-B1C4-4C791C216B9B}" destId="{98257FAC-9E84-4DBB-9F71-626B34005EE3}" srcOrd="2" destOrd="0" parTransId="{5C00E4DC-7FAA-48C4-A494-CB4B98C1465C}" sibTransId="{5D212B7B-CCB1-4F72-BC14-CAE184676BEF}"/>
    <dgm:cxn modelId="{3DDAF85E-679D-4A4F-891B-E69728449C50}" type="presOf" srcId="{23AB3B95-C9F2-433C-AB93-A2DC3403F5C5}" destId="{BECEEFF8-75D9-4EF9-847F-F3D2E3B3E9CE}" srcOrd="0" destOrd="0" presId="urn:microsoft.com/office/officeart/2005/8/layout/chevron2"/>
    <dgm:cxn modelId="{92A59C5F-29AF-43DC-9C5B-2D0154891C5F}" srcId="{D82E310E-B95D-4AFC-BD4C-778D5227FAE0}" destId="{9AE5A08E-328E-4088-83CF-2EC910944D73}" srcOrd="1" destOrd="0" parTransId="{AA4F6AB0-244A-459A-AD6F-7FE0C966EE59}" sibTransId="{19FD521E-23EA-44E1-8A4D-3F676C31DF18}"/>
    <dgm:cxn modelId="{35595E60-C679-43EC-B6D2-6297C7154B5C}" type="presOf" srcId="{189A3673-0923-4AA4-A854-F3D58908FBF7}" destId="{D22E7F6C-3284-420A-85B5-7B2524DB22AD}" srcOrd="0" destOrd="1" presId="urn:microsoft.com/office/officeart/2005/8/layout/chevron2"/>
    <dgm:cxn modelId="{B57A4062-1583-477F-AB44-BC043AFCCF2E}" type="presOf" srcId="{6B971135-A23B-4976-AEAE-36ACC3765A01}" destId="{C11088B1-1423-41E6-B64C-6C04DC6B045B}" srcOrd="0" destOrd="0" presId="urn:microsoft.com/office/officeart/2005/8/layout/chevron2"/>
    <dgm:cxn modelId="{1A40E062-055E-466E-BD6B-E3072149F9AC}" srcId="{461A1758-0737-4BFB-B1C4-4C791C216B9B}" destId="{3B4CFDD2-E5A4-4A91-8F13-A7B7CE349E1C}" srcOrd="3" destOrd="0" parTransId="{0ECF0AE5-6A5D-473C-9877-AD796FCDEE85}" sibTransId="{363E494F-5193-48E7-B640-2F2C2E7964E8}"/>
    <dgm:cxn modelId="{194AFC43-95AE-4A9D-B64D-438C17DEFF9D}" type="presOf" srcId="{536A86FA-C8B9-4C1E-BED5-B4FB624E6504}" destId="{FA928D37-A3A2-40E8-B3BD-22940D3C43DE}" srcOrd="0" destOrd="0" presId="urn:microsoft.com/office/officeart/2005/8/layout/chevron2"/>
    <dgm:cxn modelId="{FC952346-EB93-48D6-8657-0C0AB595D53D}" srcId="{461A1758-0737-4BFB-B1C4-4C791C216B9B}" destId="{D82E310E-B95D-4AFC-BD4C-778D5227FAE0}" srcOrd="5" destOrd="0" parTransId="{39A0F200-2DAB-416A-AD36-9FA7600051B0}" sibTransId="{62A58E96-E618-4D4F-86AA-3B78216EAB5B}"/>
    <dgm:cxn modelId="{82E5086D-531A-40E9-8FF8-E391179A4ADD}" type="presOf" srcId="{F52AA017-FADD-402A-8591-85E6D72F3BBD}" destId="{D22E7F6C-3284-420A-85B5-7B2524DB22AD}" srcOrd="0" destOrd="0" presId="urn:microsoft.com/office/officeart/2005/8/layout/chevron2"/>
    <dgm:cxn modelId="{97A28B52-FE89-4EED-B85E-502647D878FE}" srcId="{6B971135-A23B-4976-AEAE-36ACC3765A01}" destId="{9DF5453C-400C-4CF3-A1B0-0FE0E8B56201}" srcOrd="0" destOrd="0" parTransId="{97FA980C-093E-4599-A495-BD2B859B46DD}" sibTransId="{60BF5B78-609C-4BD7-9B31-10687370ADF6}"/>
    <dgm:cxn modelId="{A6A85674-D620-48B1-AF50-9BF8711BD3A9}" srcId="{98257FAC-9E84-4DBB-9F71-626B34005EE3}" destId="{536A86FA-C8B9-4C1E-BED5-B4FB624E6504}" srcOrd="0" destOrd="0" parTransId="{E5561C95-C39E-459A-86FA-8B06E6187949}" sibTransId="{51070929-062C-4BE8-AC0E-3C4CF247473C}"/>
    <dgm:cxn modelId="{AAB5D976-8A9D-4845-AD2C-031F2DE0443F}" srcId="{461A1758-0737-4BFB-B1C4-4C791C216B9B}" destId="{4CC7E0CA-C680-489C-AC88-1EBE95755258}" srcOrd="6" destOrd="0" parTransId="{380E41B2-7BA5-4D8E-956A-7457C8AF1751}" sibTransId="{B4762F02-199D-4AD4-9416-9D1E172FF976}"/>
    <dgm:cxn modelId="{D6697D7A-EA12-4258-80F9-46210EEF7EE9}" srcId="{461A1758-0737-4BFB-B1C4-4C791C216B9B}" destId="{2814B2F0-9384-4C60-90FC-946B9ACEBFE4}" srcOrd="4" destOrd="0" parTransId="{0519F6C0-C532-4FF3-BB01-C73BEDF87656}" sibTransId="{3AEB3E90-009B-41FE-9915-2ED1533D2FEC}"/>
    <dgm:cxn modelId="{8622FC7F-6ED7-41B9-99D2-A020B6125AC3}" type="presOf" srcId="{645CF317-5B64-448C-9FBA-24DA590394EF}" destId="{726D5C3E-E977-4B6F-98C4-ADBF49B539B3}" srcOrd="0" destOrd="0" presId="urn:microsoft.com/office/officeart/2005/8/layout/chevron2"/>
    <dgm:cxn modelId="{4D10748C-8157-4B43-B32D-929628435F23}" srcId="{CE11AD93-B821-4395-AC6C-69043AC31DE6}" destId="{6046C960-4EB9-4CF4-AB14-2CE8D414F004}" srcOrd="0" destOrd="0" parTransId="{2B570EB3-1958-4325-9223-2243F6991494}" sibTransId="{33F484C8-2FB7-4FD1-B6B3-D0F4CFFA4A35}"/>
    <dgm:cxn modelId="{23AB3698-5084-4A7E-AE17-4AB5F4AC64E1}" type="presOf" srcId="{CE11AD93-B821-4395-AC6C-69043AC31DE6}" destId="{1EE87E00-F5C2-45B0-9ECF-0775928D390F}" srcOrd="0" destOrd="0" presId="urn:microsoft.com/office/officeart/2005/8/layout/chevron2"/>
    <dgm:cxn modelId="{6E4F479B-89BD-4321-AFB5-4BA2862FF807}" srcId="{4CC7E0CA-C680-489C-AC88-1EBE95755258}" destId="{189A3673-0923-4AA4-A854-F3D58908FBF7}" srcOrd="1" destOrd="0" parTransId="{189E229C-2AEF-47A6-8BA2-A03A19F3AA56}" sibTransId="{EA577647-E870-43DF-9069-E5AD9A29A1A3}"/>
    <dgm:cxn modelId="{566F50AF-E11E-4F3B-94C3-9870157BE91C}" type="presOf" srcId="{BC647B78-901B-4AAF-BF19-4707D349679D}" destId="{BECEEFF8-75D9-4EF9-847F-F3D2E3B3E9CE}" srcOrd="0" destOrd="1" presId="urn:microsoft.com/office/officeart/2005/8/layout/chevron2"/>
    <dgm:cxn modelId="{4610F4AF-C30A-4025-9A5B-75D697E154C0}" srcId="{3B4CFDD2-E5A4-4A91-8F13-A7B7CE349E1C}" destId="{283A3CFC-FB98-47A7-B557-89E038809196}" srcOrd="0" destOrd="0" parTransId="{57F142EE-56A3-486F-900E-D6D733C1BAC4}" sibTransId="{FD1DAC3F-3F4A-4AE2-8703-EC67E8C1DFE6}"/>
    <dgm:cxn modelId="{323BF1B0-D0A5-45D7-A19C-BA388DD739AD}" type="presOf" srcId="{2814B2F0-9384-4C60-90FC-946B9ACEBFE4}" destId="{7143A56B-D45F-4A80-A99F-76A4E4F3A705}" srcOrd="0" destOrd="0" presId="urn:microsoft.com/office/officeart/2005/8/layout/chevron2"/>
    <dgm:cxn modelId="{16C656B9-9961-42EB-8901-A814942218FB}" srcId="{1BC0BE07-1D4D-4CD6-905C-1CF30E6BB0D4}" destId="{F55FF758-F77B-4320-A085-5C25EDC756B7}" srcOrd="0" destOrd="0" parTransId="{0DCA96F3-5ECC-410D-A84F-3D583CDA6B9E}" sibTransId="{015A7379-BDEC-4D1E-9713-7E9711485831}"/>
    <dgm:cxn modelId="{0CD05BDA-255F-452F-8695-E986291581AD}" srcId="{274A836F-8BF4-4805-9167-C675EEC46970}" destId="{23AB3B95-C9F2-433C-AB93-A2DC3403F5C5}" srcOrd="0" destOrd="0" parTransId="{3DDB6865-AC64-457B-86A4-4DBC336CF1D1}" sibTransId="{C9087565-5B8A-4F38-9BCA-FCAD2BDCF069}"/>
    <dgm:cxn modelId="{03987EE2-174E-4FAA-9AA6-6CC9A245ABC2}" type="presOf" srcId="{9AE5A08E-328E-4088-83CF-2EC910944D73}" destId="{726D5C3E-E977-4B6F-98C4-ADBF49B539B3}" srcOrd="0" destOrd="1" presId="urn:microsoft.com/office/officeart/2005/8/layout/chevron2"/>
    <dgm:cxn modelId="{924899E5-4736-4488-8348-A732065A02C6}" srcId="{2814B2F0-9384-4C60-90FC-946B9ACEBFE4}" destId="{034EA874-30F0-44FE-9FAC-B0B30769CE23}" srcOrd="0" destOrd="0" parTransId="{A6E91E15-8AB7-4219-9EFB-0B91D1AF4E2F}" sibTransId="{5453A778-2575-442E-B879-8B3D4D942843}"/>
    <dgm:cxn modelId="{FE3855E9-B6D6-42B4-A41D-5E7BFD47A85A}" type="presOf" srcId="{9DF5453C-400C-4CF3-A1B0-0FE0E8B56201}" destId="{FF150D52-6D70-462E-858E-369E31197D49}" srcOrd="0" destOrd="0" presId="urn:microsoft.com/office/officeart/2005/8/layout/chevron2"/>
    <dgm:cxn modelId="{3F7E41F1-6A0C-4510-BD2B-4272700C8C40}" type="presOf" srcId="{D82E310E-B95D-4AFC-BD4C-778D5227FAE0}" destId="{92A66941-1CB3-4B3D-AD57-099E070D9596}" srcOrd="0" destOrd="0" presId="urn:microsoft.com/office/officeart/2005/8/layout/chevron2"/>
    <dgm:cxn modelId="{77B57EF4-0219-453E-B140-B9F55AA9326B}" srcId="{274A836F-8BF4-4805-9167-C675EEC46970}" destId="{BC647B78-901B-4AAF-BF19-4707D349679D}" srcOrd="1" destOrd="0" parTransId="{6F354D58-2CBA-43A6-99CD-5FA21D42A299}" sibTransId="{43006FFF-87DC-4157-AE71-02FF0D216E16}"/>
    <dgm:cxn modelId="{1843D5F4-FC36-47F0-B63A-5EC949691F49}" srcId="{461A1758-0737-4BFB-B1C4-4C791C216B9B}" destId="{CE11AD93-B821-4395-AC6C-69043AC31DE6}" srcOrd="7" destOrd="0" parTransId="{8685574D-0CFB-42EC-AD61-2F535CA5B627}" sibTransId="{E12952B2-7F8D-4E6C-AB4E-A9E1E8ADDBFA}"/>
    <dgm:cxn modelId="{5C5EE2FF-28E1-42F2-A995-0B7EDD6B19ED}" type="presOf" srcId="{034EA874-30F0-44FE-9FAC-B0B30769CE23}" destId="{B4B37B50-136F-4FD5-987C-4BB2AF485127}" srcOrd="0" destOrd="0" presId="urn:microsoft.com/office/officeart/2005/8/layout/chevron2"/>
    <dgm:cxn modelId="{1AD7DBEF-C856-4412-AC72-EE5C4F154C20}" type="presParOf" srcId="{59A961DD-CCC4-497B-B4F1-88C69E69DF74}" destId="{5F57BD98-8044-4737-86B2-D16DC2CEE323}" srcOrd="0" destOrd="0" presId="urn:microsoft.com/office/officeart/2005/8/layout/chevron2"/>
    <dgm:cxn modelId="{99545485-8F7C-4607-B63C-92FDB7B37DD6}" type="presParOf" srcId="{5F57BD98-8044-4737-86B2-D16DC2CEE323}" destId="{7E9F7453-9408-4E67-8992-E3AE7B122370}" srcOrd="0" destOrd="0" presId="urn:microsoft.com/office/officeart/2005/8/layout/chevron2"/>
    <dgm:cxn modelId="{4E172008-110C-43EE-981B-E4CDF1369157}" type="presParOf" srcId="{5F57BD98-8044-4737-86B2-D16DC2CEE323}" destId="{F6B5C3CF-8C78-4255-BAF7-0C2004267E52}" srcOrd="1" destOrd="0" presId="urn:microsoft.com/office/officeart/2005/8/layout/chevron2"/>
    <dgm:cxn modelId="{7957408D-24AD-4049-B849-FA4898021D13}" type="presParOf" srcId="{59A961DD-CCC4-497B-B4F1-88C69E69DF74}" destId="{955DCB9F-A86A-4FFF-AE2F-4F1B33F0FB54}" srcOrd="1" destOrd="0" presId="urn:microsoft.com/office/officeart/2005/8/layout/chevron2"/>
    <dgm:cxn modelId="{87D1314A-E40E-46CE-99C4-E42925739EA3}" type="presParOf" srcId="{59A961DD-CCC4-497B-B4F1-88C69E69DF74}" destId="{781A1221-EEAF-4DBB-B716-1DB8D16D9859}" srcOrd="2" destOrd="0" presId="urn:microsoft.com/office/officeart/2005/8/layout/chevron2"/>
    <dgm:cxn modelId="{FE226C34-E69E-4E69-A1D2-09AA172E34E1}" type="presParOf" srcId="{781A1221-EEAF-4DBB-B716-1DB8D16D9859}" destId="{C11088B1-1423-41E6-B64C-6C04DC6B045B}" srcOrd="0" destOrd="0" presId="urn:microsoft.com/office/officeart/2005/8/layout/chevron2"/>
    <dgm:cxn modelId="{F7ACD002-7B85-4A32-8971-7B8AF2392D2C}" type="presParOf" srcId="{781A1221-EEAF-4DBB-B716-1DB8D16D9859}" destId="{FF150D52-6D70-462E-858E-369E31197D49}" srcOrd="1" destOrd="0" presId="urn:microsoft.com/office/officeart/2005/8/layout/chevron2"/>
    <dgm:cxn modelId="{53ECC4A6-E563-416D-8DB0-EE942084A89D}" type="presParOf" srcId="{59A961DD-CCC4-497B-B4F1-88C69E69DF74}" destId="{A32EE3DD-AF94-44EF-8F95-2400DABD93B7}" srcOrd="3" destOrd="0" presId="urn:microsoft.com/office/officeart/2005/8/layout/chevron2"/>
    <dgm:cxn modelId="{A6DFFF49-6B40-4F89-919F-4EB50F0E2AE5}" type="presParOf" srcId="{59A961DD-CCC4-497B-B4F1-88C69E69DF74}" destId="{F932A898-5514-4541-B5B0-3D014A16BF66}" srcOrd="4" destOrd="0" presId="urn:microsoft.com/office/officeart/2005/8/layout/chevron2"/>
    <dgm:cxn modelId="{252B708B-1177-4E13-836D-BB436D95492E}" type="presParOf" srcId="{F932A898-5514-4541-B5B0-3D014A16BF66}" destId="{9F69C7D7-D951-40AA-B830-DD808B90DC0F}" srcOrd="0" destOrd="0" presId="urn:microsoft.com/office/officeart/2005/8/layout/chevron2"/>
    <dgm:cxn modelId="{F171B59E-A722-4B6E-B2DB-8C0F3EF5C9FC}" type="presParOf" srcId="{F932A898-5514-4541-B5B0-3D014A16BF66}" destId="{FA928D37-A3A2-40E8-B3BD-22940D3C43DE}" srcOrd="1" destOrd="0" presId="urn:microsoft.com/office/officeart/2005/8/layout/chevron2"/>
    <dgm:cxn modelId="{6CBF5C52-2A06-4F1E-9DDB-B02FB98FD29E}" type="presParOf" srcId="{59A961DD-CCC4-497B-B4F1-88C69E69DF74}" destId="{839B9683-F134-4EFF-A7EC-CB36476618CA}" srcOrd="5" destOrd="0" presId="urn:microsoft.com/office/officeart/2005/8/layout/chevron2"/>
    <dgm:cxn modelId="{31747936-D048-40F3-A175-3F70F03ABEFA}" type="presParOf" srcId="{59A961DD-CCC4-497B-B4F1-88C69E69DF74}" destId="{A1B2B315-521A-4304-89D9-2E7C29D7B56F}" srcOrd="6" destOrd="0" presId="urn:microsoft.com/office/officeart/2005/8/layout/chevron2"/>
    <dgm:cxn modelId="{8D390AE2-BD33-4844-A3D9-272DFA428D82}" type="presParOf" srcId="{A1B2B315-521A-4304-89D9-2E7C29D7B56F}" destId="{C26347B4-CA45-47E5-A96C-FDA8EAED410A}" srcOrd="0" destOrd="0" presId="urn:microsoft.com/office/officeart/2005/8/layout/chevron2"/>
    <dgm:cxn modelId="{1105A368-EA21-4733-A751-9FA8458189D9}" type="presParOf" srcId="{A1B2B315-521A-4304-89D9-2E7C29D7B56F}" destId="{E5B5A410-C082-40F8-9301-586B470C4E7D}" srcOrd="1" destOrd="0" presId="urn:microsoft.com/office/officeart/2005/8/layout/chevron2"/>
    <dgm:cxn modelId="{0E7458DE-683A-43DF-A901-B6A3AE69BF63}" type="presParOf" srcId="{59A961DD-CCC4-497B-B4F1-88C69E69DF74}" destId="{9412EC69-F7D4-41E8-97F8-D4BD2515AEF7}" srcOrd="7" destOrd="0" presId="urn:microsoft.com/office/officeart/2005/8/layout/chevron2"/>
    <dgm:cxn modelId="{B5CEE44C-FD93-4283-B263-1E326940ADD4}" type="presParOf" srcId="{59A961DD-CCC4-497B-B4F1-88C69E69DF74}" destId="{D0578012-BB53-48F9-A8AB-4B9B55D68560}" srcOrd="8" destOrd="0" presId="urn:microsoft.com/office/officeart/2005/8/layout/chevron2"/>
    <dgm:cxn modelId="{C355A4F3-4247-4A1F-8124-B2535BFCF823}" type="presParOf" srcId="{D0578012-BB53-48F9-A8AB-4B9B55D68560}" destId="{7143A56B-D45F-4A80-A99F-76A4E4F3A705}" srcOrd="0" destOrd="0" presId="urn:microsoft.com/office/officeart/2005/8/layout/chevron2"/>
    <dgm:cxn modelId="{4E6E6100-AF6B-4EC9-A131-85A8DCA30846}" type="presParOf" srcId="{D0578012-BB53-48F9-A8AB-4B9B55D68560}" destId="{B4B37B50-136F-4FD5-987C-4BB2AF485127}" srcOrd="1" destOrd="0" presId="urn:microsoft.com/office/officeart/2005/8/layout/chevron2"/>
    <dgm:cxn modelId="{384BC1BE-4B67-4D98-88BB-0C956E1817E2}" type="presParOf" srcId="{59A961DD-CCC4-497B-B4F1-88C69E69DF74}" destId="{1B01EFB5-9300-45C8-A623-6FC5AD55EF30}" srcOrd="9" destOrd="0" presId="urn:microsoft.com/office/officeart/2005/8/layout/chevron2"/>
    <dgm:cxn modelId="{38B1E821-9AAA-4E12-8C41-A3E469E57195}" type="presParOf" srcId="{59A961DD-CCC4-497B-B4F1-88C69E69DF74}" destId="{FD07E01C-95EE-4021-9B05-F1404EF93850}" srcOrd="10" destOrd="0" presId="urn:microsoft.com/office/officeart/2005/8/layout/chevron2"/>
    <dgm:cxn modelId="{45C60C80-0968-4F1A-974E-D015CE1269BD}" type="presParOf" srcId="{FD07E01C-95EE-4021-9B05-F1404EF93850}" destId="{92A66941-1CB3-4B3D-AD57-099E070D9596}" srcOrd="0" destOrd="0" presId="urn:microsoft.com/office/officeart/2005/8/layout/chevron2"/>
    <dgm:cxn modelId="{000D73D4-28CD-4E14-A67B-DAB58A80B043}" type="presParOf" srcId="{FD07E01C-95EE-4021-9B05-F1404EF93850}" destId="{726D5C3E-E977-4B6F-98C4-ADBF49B539B3}" srcOrd="1" destOrd="0" presId="urn:microsoft.com/office/officeart/2005/8/layout/chevron2"/>
    <dgm:cxn modelId="{8C7C6B33-FE12-4D47-8817-37DEDBCACF24}" type="presParOf" srcId="{59A961DD-CCC4-497B-B4F1-88C69E69DF74}" destId="{E2CEB47F-F232-4823-9A4E-452F1CDD1B53}" srcOrd="11" destOrd="0" presId="urn:microsoft.com/office/officeart/2005/8/layout/chevron2"/>
    <dgm:cxn modelId="{0FA7CE30-02BF-428C-BA20-C90D372624CE}" type="presParOf" srcId="{59A961DD-CCC4-497B-B4F1-88C69E69DF74}" destId="{FC7FFEB7-92B2-405E-9C09-065E37DE77F0}" srcOrd="12" destOrd="0" presId="urn:microsoft.com/office/officeart/2005/8/layout/chevron2"/>
    <dgm:cxn modelId="{EB36A87A-B194-4BC7-88B3-75F09C933CB8}" type="presParOf" srcId="{FC7FFEB7-92B2-405E-9C09-065E37DE77F0}" destId="{DFEF30FD-DE2D-4B59-8228-07D8691E2BF7}" srcOrd="0" destOrd="0" presId="urn:microsoft.com/office/officeart/2005/8/layout/chevron2"/>
    <dgm:cxn modelId="{548AA988-8427-4227-871A-F85AB91C3506}" type="presParOf" srcId="{FC7FFEB7-92B2-405E-9C09-065E37DE77F0}" destId="{D22E7F6C-3284-420A-85B5-7B2524DB22AD}" srcOrd="1" destOrd="0" presId="urn:microsoft.com/office/officeart/2005/8/layout/chevron2"/>
    <dgm:cxn modelId="{08EB3986-6DC2-4319-B213-7C8D6AFC804C}" type="presParOf" srcId="{59A961DD-CCC4-497B-B4F1-88C69E69DF74}" destId="{1C2FA9AA-BE79-43AA-87CE-F1C5143C3163}" srcOrd="13" destOrd="0" presId="urn:microsoft.com/office/officeart/2005/8/layout/chevron2"/>
    <dgm:cxn modelId="{DF4C9EB6-9887-42F6-811E-8551B08B36AE}" type="presParOf" srcId="{59A961DD-CCC4-497B-B4F1-88C69E69DF74}" destId="{36E645C0-D175-4F58-B2B7-0A1FBE0E1872}" srcOrd="14" destOrd="0" presId="urn:microsoft.com/office/officeart/2005/8/layout/chevron2"/>
    <dgm:cxn modelId="{2AE16B4B-E3F6-4834-B610-24DF3C7DD554}" type="presParOf" srcId="{36E645C0-D175-4F58-B2B7-0A1FBE0E1872}" destId="{1EE87E00-F5C2-45B0-9ECF-0775928D390F}" srcOrd="0" destOrd="0" presId="urn:microsoft.com/office/officeart/2005/8/layout/chevron2"/>
    <dgm:cxn modelId="{31B27A04-1866-4B0F-8CE4-D6BF911FCBA2}" type="presParOf" srcId="{36E645C0-D175-4F58-B2B7-0A1FBE0E1872}" destId="{5486F060-CB2F-43ED-91E7-18CBB5B47105}" srcOrd="1" destOrd="0" presId="urn:microsoft.com/office/officeart/2005/8/layout/chevron2"/>
    <dgm:cxn modelId="{69345E28-33C0-42BB-A896-ADE941073A5C}" type="presParOf" srcId="{59A961DD-CCC4-497B-B4F1-88C69E69DF74}" destId="{58A4ADA4-3769-4966-BE23-1E9FB8BABAF2}" srcOrd="15" destOrd="0" presId="urn:microsoft.com/office/officeart/2005/8/layout/chevron2"/>
    <dgm:cxn modelId="{59C88492-2661-4F29-A970-CB90C96F2FA7}" type="presParOf" srcId="{59A961DD-CCC4-497B-B4F1-88C69E69DF74}" destId="{542F97B5-DF09-4E6E-821B-04BAA42B2998}" srcOrd="16" destOrd="0" presId="urn:microsoft.com/office/officeart/2005/8/layout/chevron2"/>
    <dgm:cxn modelId="{7EF6AAEE-F93F-4F7F-81DE-C6C65D399F62}" type="presParOf" srcId="{542F97B5-DF09-4E6E-821B-04BAA42B2998}" destId="{6CD8AEC0-B520-4C26-814B-19535AF6BA4E}" srcOrd="0" destOrd="0" presId="urn:microsoft.com/office/officeart/2005/8/layout/chevron2"/>
    <dgm:cxn modelId="{317ACE00-F57B-4AE2-80CA-62FE6495F762}" type="presParOf" srcId="{542F97B5-DF09-4E6E-821B-04BAA42B2998}" destId="{BECEEFF8-75D9-4EF9-847F-F3D2E3B3E9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9F7453-9408-4E67-8992-E3AE7B122370}">
      <dsp:nvSpPr>
        <dsp:cNvPr id="0" name=""/>
        <dsp:cNvSpPr/>
      </dsp:nvSpPr>
      <dsp:spPr>
        <a:xfrm rot="5400000">
          <a:off x="-98824" y="103946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0</a:t>
          </a:r>
          <a:r>
            <a:rPr lang="ko-KR" altLang="en-US" sz="900" kern="1200" dirty="0"/>
            <a:t>주차</a:t>
          </a:r>
        </a:p>
      </dsp:txBody>
      <dsp:txXfrm rot="-5400000">
        <a:off x="1" y="235711"/>
        <a:ext cx="461180" cy="197649"/>
      </dsp:txXfrm>
    </dsp:sp>
    <dsp:sp modelId="{F6B5C3CF-8C78-4255-BAF7-0C2004267E52}">
      <dsp:nvSpPr>
        <dsp:cNvPr id="0" name=""/>
        <dsp:cNvSpPr/>
      </dsp:nvSpPr>
      <dsp:spPr>
        <a:xfrm rot="5400000">
          <a:off x="4080470" y="-3614168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 err="1"/>
            <a:t>스프라이트</a:t>
          </a:r>
          <a:r>
            <a:rPr lang="ko-KR" altLang="en-US" sz="1800" kern="1200" dirty="0"/>
            <a:t> 만들 </a:t>
          </a:r>
          <a:r>
            <a:rPr lang="en-US" altLang="ko-KR" sz="1800" kern="1200" dirty="0"/>
            <a:t>3D </a:t>
          </a:r>
          <a:r>
            <a:rPr lang="ko-KR" altLang="en-US" sz="1800" kern="1200" dirty="0"/>
            <a:t>모델 데이터 조정</a:t>
          </a:r>
        </a:p>
      </dsp:txBody>
      <dsp:txXfrm rot="-5400000">
        <a:off x="461181" y="26026"/>
        <a:ext cx="7645914" cy="386429"/>
      </dsp:txXfrm>
    </dsp:sp>
    <dsp:sp modelId="{C11088B1-1423-41E6-B64C-6C04DC6B045B}">
      <dsp:nvSpPr>
        <dsp:cNvPr id="0" name=""/>
        <dsp:cNvSpPr/>
      </dsp:nvSpPr>
      <dsp:spPr>
        <a:xfrm rot="5400000">
          <a:off x="-98824" y="697645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5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1</a:t>
          </a:r>
          <a:r>
            <a:rPr lang="ko-KR" altLang="en-US" sz="900" kern="1200" dirty="0"/>
            <a:t>주차</a:t>
          </a:r>
        </a:p>
      </dsp:txBody>
      <dsp:txXfrm rot="-5400000">
        <a:off x="1" y="829410"/>
        <a:ext cx="461180" cy="197649"/>
      </dsp:txXfrm>
    </dsp:sp>
    <dsp:sp modelId="{FF150D52-6D70-462E-858E-369E31197D49}">
      <dsp:nvSpPr>
        <dsp:cNvPr id="0" name=""/>
        <dsp:cNvSpPr/>
      </dsp:nvSpPr>
      <dsp:spPr>
        <a:xfrm rot="5400000">
          <a:off x="4080470" y="-3020468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캐릭터의 이동 구현</a:t>
          </a:r>
          <a:r>
            <a:rPr lang="en-US" altLang="ko-KR" sz="1800" kern="1200" dirty="0"/>
            <a:t>(</a:t>
          </a:r>
          <a:r>
            <a:rPr lang="ko-KR" altLang="en-US" sz="1800" kern="1200" dirty="0"/>
            <a:t>좌우</a:t>
          </a:r>
          <a:r>
            <a:rPr lang="en-US" altLang="ko-KR" sz="1800" kern="1200" dirty="0"/>
            <a:t>, </a:t>
          </a:r>
          <a:r>
            <a:rPr lang="ko-KR" altLang="en-US" sz="1800" kern="1200" dirty="0"/>
            <a:t>점프</a:t>
          </a:r>
          <a:r>
            <a:rPr lang="en-US" altLang="ko-KR" sz="1800" kern="1200" dirty="0"/>
            <a:t>, </a:t>
          </a:r>
          <a:r>
            <a:rPr lang="ko-KR" altLang="en-US" sz="1800" kern="1200" dirty="0"/>
            <a:t>웅크리기</a:t>
          </a:r>
          <a:r>
            <a:rPr lang="en-US" altLang="ko-KR" sz="1800" kern="1200" dirty="0"/>
            <a:t>)</a:t>
          </a:r>
          <a:endParaRPr lang="ko-KR" altLang="en-US" sz="1800" kern="1200" dirty="0"/>
        </a:p>
      </dsp:txBody>
      <dsp:txXfrm rot="-5400000">
        <a:off x="461181" y="619726"/>
        <a:ext cx="7645914" cy="386429"/>
      </dsp:txXfrm>
    </dsp:sp>
    <dsp:sp modelId="{9F69C7D7-D951-40AA-B830-DD808B90DC0F}">
      <dsp:nvSpPr>
        <dsp:cNvPr id="0" name=""/>
        <dsp:cNvSpPr/>
      </dsp:nvSpPr>
      <dsp:spPr>
        <a:xfrm rot="5400000">
          <a:off x="-98824" y="1291344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10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2</a:t>
          </a:r>
          <a:r>
            <a:rPr lang="ko-KR" altLang="en-US" sz="900" kern="1200" dirty="0"/>
            <a:t>주차</a:t>
          </a:r>
        </a:p>
      </dsp:txBody>
      <dsp:txXfrm rot="-5400000">
        <a:off x="1" y="1423109"/>
        <a:ext cx="461180" cy="197649"/>
      </dsp:txXfrm>
    </dsp:sp>
    <dsp:sp modelId="{FA928D37-A3A2-40E8-B3BD-22940D3C43DE}">
      <dsp:nvSpPr>
        <dsp:cNvPr id="0" name=""/>
        <dsp:cNvSpPr/>
      </dsp:nvSpPr>
      <dsp:spPr>
        <a:xfrm rot="5400000">
          <a:off x="4080470" y="-2426769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커맨드 시스템 구현</a:t>
          </a:r>
        </a:p>
      </dsp:txBody>
      <dsp:txXfrm rot="-5400000">
        <a:off x="461181" y="1213425"/>
        <a:ext cx="7645914" cy="386429"/>
      </dsp:txXfrm>
    </dsp:sp>
    <dsp:sp modelId="{C26347B4-CA45-47E5-A96C-FDA8EAED410A}">
      <dsp:nvSpPr>
        <dsp:cNvPr id="0" name=""/>
        <dsp:cNvSpPr/>
      </dsp:nvSpPr>
      <dsp:spPr>
        <a:xfrm rot="5400000">
          <a:off x="-98824" y="1885043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15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1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3</a:t>
          </a:r>
          <a:r>
            <a:rPr lang="ko-KR" altLang="en-US" sz="900" kern="1200" dirty="0"/>
            <a:t>주차</a:t>
          </a:r>
        </a:p>
      </dsp:txBody>
      <dsp:txXfrm rot="-5400000">
        <a:off x="1" y="2016808"/>
        <a:ext cx="461180" cy="197649"/>
      </dsp:txXfrm>
    </dsp:sp>
    <dsp:sp modelId="{E5B5A410-C082-40F8-9301-586B470C4E7D}">
      <dsp:nvSpPr>
        <dsp:cNvPr id="0" name=""/>
        <dsp:cNvSpPr/>
      </dsp:nvSpPr>
      <dsp:spPr>
        <a:xfrm rot="5400000">
          <a:off x="4080470" y="-1833070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1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대전 격투 피격 </a:t>
          </a:r>
          <a:r>
            <a:rPr lang="ko-KR" altLang="en-US" sz="1800" kern="1200" dirty="0" err="1"/>
            <a:t>모션등</a:t>
          </a:r>
          <a:r>
            <a:rPr lang="ko-KR" altLang="en-US" sz="1800" kern="1200" dirty="0"/>
            <a:t> 기본 시스템 구현</a:t>
          </a:r>
        </a:p>
      </dsp:txBody>
      <dsp:txXfrm rot="-5400000">
        <a:off x="461181" y="1807124"/>
        <a:ext cx="7645914" cy="386429"/>
      </dsp:txXfrm>
    </dsp:sp>
    <dsp:sp modelId="{7143A56B-D45F-4A80-A99F-76A4E4F3A705}">
      <dsp:nvSpPr>
        <dsp:cNvPr id="0" name=""/>
        <dsp:cNvSpPr/>
      </dsp:nvSpPr>
      <dsp:spPr>
        <a:xfrm rot="5400000">
          <a:off x="-98824" y="2478743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4</a:t>
          </a:r>
          <a:r>
            <a:rPr lang="ko-KR" altLang="en-US" sz="900" kern="1200" dirty="0"/>
            <a:t>주차</a:t>
          </a:r>
        </a:p>
      </dsp:txBody>
      <dsp:txXfrm rot="-5400000">
        <a:off x="1" y="2610508"/>
        <a:ext cx="461180" cy="197649"/>
      </dsp:txXfrm>
    </dsp:sp>
    <dsp:sp modelId="{B4B37B50-136F-4FD5-987C-4BB2AF485127}">
      <dsp:nvSpPr>
        <dsp:cNvPr id="0" name=""/>
        <dsp:cNvSpPr/>
      </dsp:nvSpPr>
      <dsp:spPr>
        <a:xfrm rot="5400000">
          <a:off x="4080470" y="-1239371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대전 격투 게임 </a:t>
          </a:r>
          <a:r>
            <a:rPr lang="en-US" altLang="ko-KR" sz="1800" kern="1200" dirty="0"/>
            <a:t>UI, </a:t>
          </a:r>
          <a:r>
            <a:rPr lang="ko-KR" altLang="en-US" sz="1800" kern="1200" dirty="0"/>
            <a:t>스테이지 및 </a:t>
          </a:r>
          <a:r>
            <a:rPr lang="ko-KR" altLang="en-US" sz="1800" kern="1200" dirty="0" err="1"/>
            <a:t>기믹</a:t>
          </a:r>
          <a:r>
            <a:rPr lang="en-US" altLang="ko-KR" sz="1800" kern="1200" dirty="0"/>
            <a:t> </a:t>
          </a:r>
          <a:r>
            <a:rPr lang="ko-KR" altLang="en-US" sz="1800" kern="1200" dirty="0"/>
            <a:t>구현</a:t>
          </a:r>
        </a:p>
      </dsp:txBody>
      <dsp:txXfrm rot="-5400000">
        <a:off x="461181" y="2400823"/>
        <a:ext cx="7645914" cy="386429"/>
      </dsp:txXfrm>
    </dsp:sp>
    <dsp:sp modelId="{92A66941-1CB3-4B3D-AD57-099E070D9596}">
      <dsp:nvSpPr>
        <dsp:cNvPr id="0" name=""/>
        <dsp:cNvSpPr/>
      </dsp:nvSpPr>
      <dsp:spPr>
        <a:xfrm rot="5400000">
          <a:off x="-98824" y="3072442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25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2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5</a:t>
          </a:r>
          <a:r>
            <a:rPr lang="ko-KR" altLang="en-US" sz="900" kern="1200" dirty="0"/>
            <a:t>주차</a:t>
          </a:r>
        </a:p>
      </dsp:txBody>
      <dsp:txXfrm rot="-5400000">
        <a:off x="1" y="3204207"/>
        <a:ext cx="461180" cy="197649"/>
      </dsp:txXfrm>
    </dsp:sp>
    <dsp:sp modelId="{726D5C3E-E977-4B6F-98C4-ADBF49B539B3}">
      <dsp:nvSpPr>
        <dsp:cNvPr id="0" name=""/>
        <dsp:cNvSpPr/>
      </dsp:nvSpPr>
      <dsp:spPr>
        <a:xfrm rot="5400000">
          <a:off x="4080470" y="-645672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2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타이틀 화면 및 선택 씬 구현</a:t>
          </a: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100" kern="1200" dirty="0"/>
            <a:t>2</a:t>
          </a:r>
          <a:r>
            <a:rPr lang="ko-KR" altLang="en-US" sz="1100" kern="1200" dirty="0"/>
            <a:t>차 프로젝트 발표 준비</a:t>
          </a:r>
        </a:p>
      </dsp:txBody>
      <dsp:txXfrm rot="-5400000">
        <a:off x="461181" y="2994522"/>
        <a:ext cx="7645914" cy="386429"/>
      </dsp:txXfrm>
    </dsp:sp>
    <dsp:sp modelId="{DFEF30FD-DE2D-4B59-8228-07D8691E2BF7}">
      <dsp:nvSpPr>
        <dsp:cNvPr id="0" name=""/>
        <dsp:cNvSpPr/>
      </dsp:nvSpPr>
      <dsp:spPr>
        <a:xfrm rot="5400000">
          <a:off x="-98824" y="3666141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30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6</a:t>
          </a:r>
          <a:r>
            <a:rPr lang="ko-KR" altLang="en-US" sz="900" kern="1200" dirty="0"/>
            <a:t>주차</a:t>
          </a:r>
        </a:p>
      </dsp:txBody>
      <dsp:txXfrm rot="-5400000">
        <a:off x="1" y="3797906"/>
        <a:ext cx="461180" cy="197649"/>
      </dsp:txXfrm>
    </dsp:sp>
    <dsp:sp modelId="{D22E7F6C-3284-420A-85B5-7B2524DB22AD}">
      <dsp:nvSpPr>
        <dsp:cNvPr id="0" name=""/>
        <dsp:cNvSpPr/>
      </dsp:nvSpPr>
      <dsp:spPr>
        <a:xfrm rot="5400000">
          <a:off x="4080470" y="-51972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커맨드 기술 추가</a:t>
          </a: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무기 커맨드 기술 추가</a:t>
          </a:r>
        </a:p>
      </dsp:txBody>
      <dsp:txXfrm rot="-5400000">
        <a:off x="461181" y="3588222"/>
        <a:ext cx="7645914" cy="386429"/>
      </dsp:txXfrm>
    </dsp:sp>
    <dsp:sp modelId="{1EE87E00-F5C2-45B0-9ECF-0775928D390F}">
      <dsp:nvSpPr>
        <dsp:cNvPr id="0" name=""/>
        <dsp:cNvSpPr/>
      </dsp:nvSpPr>
      <dsp:spPr>
        <a:xfrm rot="5400000">
          <a:off x="-98824" y="4259840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35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3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7~8</a:t>
          </a:r>
          <a:r>
            <a:rPr lang="ko-KR" altLang="en-US" sz="900" kern="1200" dirty="0"/>
            <a:t>주차</a:t>
          </a:r>
        </a:p>
      </dsp:txBody>
      <dsp:txXfrm rot="-5400000">
        <a:off x="1" y="4391605"/>
        <a:ext cx="461180" cy="197649"/>
      </dsp:txXfrm>
    </dsp:sp>
    <dsp:sp modelId="{5486F060-CB2F-43ED-91E7-18CBB5B47105}">
      <dsp:nvSpPr>
        <dsp:cNvPr id="0" name=""/>
        <dsp:cNvSpPr/>
      </dsp:nvSpPr>
      <dsp:spPr>
        <a:xfrm rot="5400000">
          <a:off x="4080470" y="541726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3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kern="1200" dirty="0"/>
            <a:t>AI </a:t>
          </a:r>
          <a:r>
            <a:rPr lang="ko-KR" altLang="en-US" sz="1800" kern="1200" dirty="0"/>
            <a:t>구현</a:t>
          </a:r>
        </a:p>
      </dsp:txBody>
      <dsp:txXfrm rot="-5400000">
        <a:off x="461181" y="4181921"/>
        <a:ext cx="7645914" cy="386429"/>
      </dsp:txXfrm>
    </dsp:sp>
    <dsp:sp modelId="{6CD8AEC0-B520-4C26-814B-19535AF6BA4E}">
      <dsp:nvSpPr>
        <dsp:cNvPr id="0" name=""/>
        <dsp:cNvSpPr/>
      </dsp:nvSpPr>
      <dsp:spPr>
        <a:xfrm rot="5400000">
          <a:off x="-98824" y="4853539"/>
          <a:ext cx="658829" cy="461180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900" kern="1200" dirty="0"/>
            <a:t>9</a:t>
          </a:r>
          <a:r>
            <a:rPr lang="ko-KR" altLang="en-US" sz="900" kern="1200" dirty="0"/>
            <a:t>주차</a:t>
          </a:r>
        </a:p>
      </dsp:txBody>
      <dsp:txXfrm rot="-5400000">
        <a:off x="1" y="4985304"/>
        <a:ext cx="461180" cy="197649"/>
      </dsp:txXfrm>
    </dsp:sp>
    <dsp:sp modelId="{BECEEFF8-75D9-4EF9-847F-F3D2E3B3E9CE}">
      <dsp:nvSpPr>
        <dsp:cNvPr id="0" name=""/>
        <dsp:cNvSpPr/>
      </dsp:nvSpPr>
      <dsp:spPr>
        <a:xfrm rot="5400000">
          <a:off x="4080470" y="1135425"/>
          <a:ext cx="428239" cy="766681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최종 버그 수정</a:t>
          </a: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마지막 프로젝트 발표 준비</a:t>
          </a:r>
        </a:p>
      </dsp:txBody>
      <dsp:txXfrm rot="-5400000">
        <a:off x="461181" y="4775620"/>
        <a:ext cx="7645914" cy="3864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677D00-3FAE-0F06-2147-9BDF8DBAE5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AB540D-1182-2B2C-58F3-108D526EA0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43AB60-A3A8-56E8-5418-62307B094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0F1C44-B877-F37F-E723-39F66AA5D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2755B4-A63F-5D3B-5C2F-74A07A45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641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8B1EC0-E8BA-39E9-5771-C305BCE8E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841C6C-662A-A6CD-3288-68312CAE3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8A6DE3-9C75-A7AA-10E5-2B18796DE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7955A4-7F4A-AD25-8E51-0052EB663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0CFE8D-D0BE-ADDF-DA7F-D3512B0D6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4908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42C40B-C6DC-A5B1-F19E-604940ECA0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E65695-6D7A-BE74-1D2D-39F103D08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4279BB-50E9-6405-0277-974BC1948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EAD337-1F36-66E8-8567-A274B2F63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B4636E-4547-1FAF-57C0-99ACFCB3B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054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444BC1-9A21-770B-A945-88BFCFA2C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45747C-DDB6-BD63-3A15-406313FAF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9F5260-D359-9616-BBAC-9E3C8A3FA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A935B8-99A4-3770-CC53-EBE2855E4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1FA720-1CC8-6017-C0FB-558FBD6F0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833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E334FD-9E72-406E-6CFE-A1DDEFBA3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71279A-8A6B-67D0-A3E9-16D14C0AD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8DEF6F-76E8-3D3B-05A2-3A64ABC1E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EC88D2-7954-637B-E81C-F7C2362F3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30D031-D01F-DB89-A3E1-7E2CA704D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70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FBE9C-147A-3A11-69C7-C1C808C1B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2DFCA3-9C1B-A413-6585-A847E6FEF2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FE400A-673C-E8BD-4A90-D6BD117965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0E8B46-62B6-6469-D04D-B5D077E80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63BEF-FB05-A525-2F4A-76653C574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D9A51F-35DB-BD92-CCEB-7B24219F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602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31E1A-11B2-A5CB-F928-57FA07EBF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384969-A74E-7FE5-7E37-1349EDA95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68E688-45AE-8A26-A722-68DF5EAF1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2BE0065-90F2-AEE3-1AF5-BBE13C66AE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01BA83-AFE7-CA88-DA03-35654855E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8E28B5-F2CE-91D5-8F6A-89634C13E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4BA315-3FFB-D4FA-6B36-74151F38F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D1AC84-E488-1A8D-3859-3C37C982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524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EFBDA-9242-B162-D9EB-E0D68054F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CCACDD-13C1-F824-A1DE-C7C7D72DF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682C64-3430-6DEC-E3CC-B234188AC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01C635-DFCB-6222-1A61-9A636A944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163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1A9812-268B-678F-C311-54EFBB048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67C4184-5A97-1B49-92C0-E9CC927A5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AAA42-A6AD-0CA2-B313-764FCC135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71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58987-E932-3FF4-AF14-FB20CC237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70558-2FF3-EBFD-D8BD-588367AE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447C4C-AA40-AF9D-A69C-36F691229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326DDD-4313-A755-D183-A9FD36756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2894DF-BDF8-6FF0-2265-960E0E87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4638B9-89DC-1BEB-1BB7-BF3CE0C1F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23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D4F1F4-4E76-0154-1761-15444AF89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930187F-97F7-C6E4-9F80-3F7AE708D2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9AFF72-01B5-EE4F-D906-C21CEC11A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1F3BC4-AACE-DCDD-E3C3-DD491A570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B4901B-9C6E-8FF6-5485-FE06A35E0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B03963-B153-0235-09A5-11BE09B3A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615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DD9A970-07E5-9FE4-DD53-8EFE27D9C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587C17-1D75-F410-75C2-8F911D0FD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8EF4DC-1D1C-C43E-0ED8-A0C5A79790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62A685-4CE8-4DFA-9728-EF5EDAAC4451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41DA40-C548-CBE6-470A-B4B62E824C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BB8D82-FB57-9375-AF69-3723233913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EE613A-2C33-43C4-AC56-5E326A6504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333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행성, 지구, 대기권 밖, 우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1D9533D-16F4-AC99-57DA-26187B812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그림 11" descr="만화 영화, 장난감, 가상의 캐릭터, 애니메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C8F7D8A-3BA6-A236-FD2C-BC7C3B012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" y="0"/>
            <a:ext cx="12187807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CE5B2CB-EA30-1EB1-EE55-4529DAA548B6}"/>
              </a:ext>
            </a:extLst>
          </p:cNvPr>
          <p:cNvSpPr/>
          <p:nvPr/>
        </p:nvSpPr>
        <p:spPr>
          <a:xfrm>
            <a:off x="4018690" y="-182086"/>
            <a:ext cx="3828292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9900" b="0" cap="none" spc="-300" dirty="0">
                <a:ln w="0">
                  <a:solidFill>
                    <a:schemeClr val="bg1"/>
                  </a:solidFill>
                </a:ln>
                <a:gradFill>
                  <a:gsLst>
                    <a:gs pos="100000">
                      <a:schemeClr val="accent1">
                        <a:lumMod val="5000"/>
                        <a:lumOff val="95000"/>
                      </a:schemeClr>
                    </a:gs>
                    <a:gs pos="47700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/>
                    </a:gs>
                  </a:gsLst>
                  <a:lin ang="5400000" scaled="1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VS</a:t>
            </a:r>
            <a:endParaRPr lang="en-US" altLang="ko-KR" sz="19900" b="0" cap="none" spc="-300" dirty="0">
              <a:ln w="0">
                <a:solidFill>
                  <a:schemeClr val="bg1"/>
                </a:solidFill>
              </a:ln>
              <a:gradFill>
                <a:gsLst>
                  <a:gs pos="100000">
                    <a:schemeClr val="accent6"/>
                  </a:gs>
                  <a:gs pos="66000">
                    <a:srgbClr val="FFFF00"/>
                  </a:gs>
                  <a:gs pos="56000">
                    <a:srgbClr val="FFC000"/>
                  </a:gs>
                  <a:gs pos="0">
                    <a:schemeClr val="tx1"/>
                  </a:gs>
                </a:gsLst>
                <a:lin ang="5400000" scaled="1"/>
              </a:gra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5B373DB-C67C-D14B-F955-276BFA60F564}"/>
              </a:ext>
            </a:extLst>
          </p:cNvPr>
          <p:cNvSpPr/>
          <p:nvPr/>
        </p:nvSpPr>
        <p:spPr>
          <a:xfrm>
            <a:off x="3100025" y="870455"/>
            <a:ext cx="630172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7200" b="0" cap="none" spc="-300" dirty="0">
                <a:ln w="0">
                  <a:solidFill>
                    <a:schemeClr val="bg1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0000">
                      <a:srgbClr val="FF0000"/>
                    </a:gs>
                    <a:gs pos="67000">
                      <a:srgbClr val="00B0F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REAL</a:t>
            </a:r>
            <a:r>
              <a:rPr lang="en-US" altLang="ko-KR" sz="7200" spc="-300" dirty="0">
                <a:ln w="0">
                  <a:solidFill>
                    <a:schemeClr val="bg1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0000">
                      <a:srgbClr val="FF0000"/>
                    </a:gs>
                    <a:gs pos="67000">
                      <a:srgbClr val="00B0F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7200" b="0" cap="none" spc="-300" dirty="0">
                <a:ln w="0">
                  <a:solidFill>
                    <a:schemeClr val="bg1"/>
                  </a:solidFill>
                </a:ln>
                <a:gradFill>
                  <a:gsLst>
                    <a:gs pos="100000">
                      <a:schemeClr val="accent6"/>
                    </a:gs>
                    <a:gs pos="66000">
                      <a:srgbClr val="FFFF00"/>
                    </a:gs>
                    <a:gs pos="56000">
                      <a:srgbClr val="FFC000"/>
                    </a:gs>
                    <a:gs pos="0">
                      <a:schemeClr val="tx1"/>
                    </a:gs>
                  </a:gsLst>
                  <a:lin ang="5400000" scaled="1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SUPER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38DCD2-B152-50DF-6A76-33F436B99444}"/>
              </a:ext>
            </a:extLst>
          </p:cNvPr>
          <p:cNvSpPr txBox="1"/>
          <p:nvPr/>
        </p:nvSpPr>
        <p:spPr>
          <a:xfrm>
            <a:off x="101600" y="5080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2022182034 </a:t>
            </a:r>
            <a:r>
              <a:rPr lang="ko-KR" altLang="en-US" dirty="0">
                <a:solidFill>
                  <a:schemeClr val="bg1"/>
                </a:solidFill>
              </a:rPr>
              <a:t>임성진</a:t>
            </a:r>
          </a:p>
        </p:txBody>
      </p:sp>
    </p:spTree>
    <p:extLst>
      <p:ext uri="{BB962C8B-B14F-4D97-AF65-F5344CB8AC3E}">
        <p14:creationId xmlns:p14="http://schemas.microsoft.com/office/powerpoint/2010/main" val="3386105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B5FDCB-C94B-DD38-9EB4-A7DC66E6D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ACE1F3-DE18-6141-E879-6F8006A15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게임 기획서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5DD105F-B31B-D491-4E3C-3E71665B27E1}"/>
              </a:ext>
            </a:extLst>
          </p:cNvPr>
          <p:cNvSpPr/>
          <p:nvPr/>
        </p:nvSpPr>
        <p:spPr>
          <a:xfrm>
            <a:off x="838200" y="1626703"/>
            <a:ext cx="4325223" cy="273921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[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가오가이가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]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의 기술 목록</a:t>
            </a:r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근접 공격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격투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드릴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니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원거리 공격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브로큰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매그넘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–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헬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앤드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헤븐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73264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1C1906-18FD-3FB8-1D80-2AFB1474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8F671F-7B54-255A-B8B3-7234EE7D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3384"/>
          </a:xfrm>
        </p:spPr>
        <p:txBody>
          <a:bodyPr/>
          <a:lstStyle/>
          <a:p>
            <a:r>
              <a:rPr lang="ko-KR" altLang="en-US" dirty="0" err="1"/>
              <a:t>리얼</a:t>
            </a:r>
            <a:r>
              <a:rPr lang="ko-KR" altLang="en-US" dirty="0"/>
              <a:t> 로봇과 슈퍼로봇이 대결하는 대전격투 게임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AB303E7-F4D6-0B1C-326E-D52FD5A3AE17}"/>
              </a:ext>
            </a:extLst>
          </p:cNvPr>
          <p:cNvCxnSpPr/>
          <p:nvPr/>
        </p:nvCxnSpPr>
        <p:spPr>
          <a:xfrm flipV="1">
            <a:off x="0" y="2445026"/>
            <a:ext cx="12138991" cy="441297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2602EC-7945-1590-8C87-BDBA4DDC1B74}"/>
              </a:ext>
            </a:extLst>
          </p:cNvPr>
          <p:cNvSpPr/>
          <p:nvPr/>
        </p:nvSpPr>
        <p:spPr>
          <a:xfrm>
            <a:off x="533836" y="2536640"/>
            <a:ext cx="241764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리얼</a:t>
            </a:r>
            <a:r>
              <a:rPr lang="ko-KR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로봇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49AAEF-4FDA-897C-80C1-6B20984A6872}"/>
              </a:ext>
            </a:extLst>
          </p:cNvPr>
          <p:cNvSpPr txBox="1"/>
          <p:nvPr/>
        </p:nvSpPr>
        <p:spPr>
          <a:xfrm>
            <a:off x="533836" y="3290309"/>
            <a:ext cx="6066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군용으로 만들어져 다양한 상황에 대처 가능할 수 있도록</a:t>
            </a:r>
            <a:endParaRPr lang="en-US" altLang="ko-KR" dirty="0"/>
          </a:p>
          <a:p>
            <a:r>
              <a:rPr lang="ko-KR" altLang="en-US" dirty="0"/>
              <a:t>다양한 기술을 보유한 테크니컬 타입의 로봇</a:t>
            </a:r>
          </a:p>
        </p:txBody>
      </p:sp>
      <p:pic>
        <p:nvPicPr>
          <p:cNvPr id="9" name="그림 8" descr="가상의 캐릭터, 액션 피겨, 로봇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1E41651-736F-DDF4-301C-DE95E28E7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3129"/>
            <a:ext cx="1860478" cy="2478157"/>
          </a:xfrm>
          <a:prstGeom prst="rect">
            <a:avLst/>
          </a:prstGeom>
        </p:spPr>
      </p:pic>
      <p:pic>
        <p:nvPicPr>
          <p:cNvPr id="11" name="그림 10" descr="로봇, 메카, 장난감, 액션 피겨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2A5CF4A-CA13-E177-A285-4D90D0EF1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5" r="46553"/>
          <a:stretch>
            <a:fillRect/>
          </a:stretch>
        </p:blipFill>
        <p:spPr>
          <a:xfrm>
            <a:off x="1586100" y="3843129"/>
            <a:ext cx="1044458" cy="202885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2FB484-90F5-026C-77B6-016C56E9B7B1}"/>
              </a:ext>
            </a:extLst>
          </p:cNvPr>
          <p:cNvSpPr/>
          <p:nvPr/>
        </p:nvSpPr>
        <p:spPr>
          <a:xfrm>
            <a:off x="9696072" y="6138932"/>
            <a:ext cx="241765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슈퍼 로봇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D994C7-243D-1606-88ED-487E841BC623}"/>
              </a:ext>
            </a:extLst>
          </p:cNvPr>
          <p:cNvSpPr txBox="1"/>
          <p:nvPr/>
        </p:nvSpPr>
        <p:spPr>
          <a:xfrm>
            <a:off x="7905249" y="5548816"/>
            <a:ext cx="4286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특정 적을 격파하기 위해 만들어져</a:t>
            </a:r>
            <a:endParaRPr lang="en-US" altLang="ko-KR" dirty="0"/>
          </a:p>
          <a:p>
            <a:r>
              <a:rPr lang="ko-KR" altLang="en-US" dirty="0"/>
              <a:t>강력한 기술을 보유한 파워 타입의 로봇</a:t>
            </a:r>
          </a:p>
        </p:txBody>
      </p:sp>
      <p:pic>
        <p:nvPicPr>
          <p:cNvPr id="15" name="그림 14" descr="장난감, 로봇, 메카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012FA63-A2C3-8F65-B29D-6B8B1A811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5" y="3295412"/>
            <a:ext cx="1728537" cy="2147387"/>
          </a:xfrm>
          <a:prstGeom prst="rect">
            <a:avLst/>
          </a:prstGeom>
        </p:spPr>
      </p:pic>
      <p:pic>
        <p:nvPicPr>
          <p:cNvPr id="17" name="그림 16" descr="로봇, 가상의 캐릭터, 메카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75857F6-E371-EC61-430B-8F9362AAC7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8309" y="3392025"/>
            <a:ext cx="1198924" cy="219986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CF7F11DD-53A8-016F-EAA9-0B4D3A19B79E}"/>
              </a:ext>
            </a:extLst>
          </p:cNvPr>
          <p:cNvSpPr/>
          <p:nvPr/>
        </p:nvSpPr>
        <p:spPr>
          <a:xfrm>
            <a:off x="5484623" y="4136980"/>
            <a:ext cx="1169744" cy="1107996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6600" dirty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</a:t>
            </a:r>
            <a:endParaRPr lang="en-US" altLang="ko-KR" sz="6600" b="0" cap="none" spc="0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7CAC26-51BD-7D2B-6E8D-3FE3246669AE}"/>
              </a:ext>
            </a:extLst>
          </p:cNvPr>
          <p:cNvSpPr txBox="1"/>
          <p:nvPr/>
        </p:nvSpPr>
        <p:spPr>
          <a:xfrm>
            <a:off x="7196722" y="45522"/>
            <a:ext cx="4995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*</a:t>
            </a:r>
            <a:r>
              <a:rPr lang="ko-KR" altLang="en-US" dirty="0"/>
              <a:t>본 작품에선 건담과 </a:t>
            </a:r>
            <a:r>
              <a:rPr lang="ko-KR" altLang="en-US" dirty="0" err="1"/>
              <a:t>가오가이가만</a:t>
            </a:r>
            <a:r>
              <a:rPr lang="ko-KR" altLang="en-US" dirty="0"/>
              <a:t> 등장합니다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08765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7B9D9-F925-0F17-7532-749BA45CC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스크린샷, 만화 영화, 애니메이션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24202CF-76F8-09C6-B1D1-ABEEE5FBD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6" r="12444"/>
          <a:stretch>
            <a:fillRect/>
          </a:stretch>
        </p:blipFill>
        <p:spPr>
          <a:xfrm>
            <a:off x="7553737" y="2838552"/>
            <a:ext cx="4432853" cy="33246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6FC7971-5CA5-4471-3FF7-A191E4C35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게임 진행 흐름</a:t>
            </a:r>
          </a:p>
        </p:txBody>
      </p:sp>
      <p:pic>
        <p:nvPicPr>
          <p:cNvPr id="9" name="그림 8" descr="가상의 캐릭터, 액션 피겨, 로봇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15F5569-3A2E-2D68-6C13-D5407CC47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11548" y="3954336"/>
            <a:ext cx="1563756" cy="2082923"/>
          </a:xfrm>
          <a:prstGeom prst="rect">
            <a:avLst/>
          </a:prstGeom>
        </p:spPr>
      </p:pic>
      <p:pic>
        <p:nvPicPr>
          <p:cNvPr id="15" name="그림 14" descr="장난감, 로봇, 메카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86AD232-8E7A-96F0-8D7B-9E788A6785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85" b="97380" l="2532" r="95660">
                        <a14:foregroundMark x1="6329" y1="15429" x2="8680" y2="15138"/>
                        <a14:foregroundMark x1="56239" y1="20815" x2="55696" y2="19360"/>
                        <a14:foregroundMark x1="57324" y1="21834" x2="56600" y2="19796"/>
                        <a14:foregroundMark x1="59313" y1="21397" x2="58228" y2="22271"/>
                        <a14:foregroundMark x1="23508" y1="25910" x2="20976" y2="31295"/>
                        <a14:foregroundMark x1="2712" y1="14119" x2="2712" y2="13392"/>
                        <a14:foregroundMark x1="4159" y1="8879" x2="4521" y2="9461"/>
                        <a14:foregroundMark x1="37432" y1="7860" x2="37432" y2="7860"/>
                        <a14:foregroundMark x1="83363" y1="7132" x2="83725" y2="7278"/>
                        <a14:foregroundMark x1="93309" y1="7132" x2="95118" y2="8297"/>
                        <a14:foregroundMark x1="92043" y1="3930" x2="90778" y2="4076"/>
                        <a14:foregroundMark x1="15913" y1="89374" x2="16456" y2="89083"/>
                        <a14:foregroundMark x1="14647" y1="90975" x2="13562" y2="91266"/>
                        <a14:foregroundMark x1="64557" y1="91703" x2="62206" y2="93886"/>
                        <a14:foregroundMark x1="65099" y1="97089" x2="64195" y2="97525"/>
                        <a14:foregroundMark x1="21881" y1="25182" x2="20253" y2="26929"/>
                        <a14:foregroundMark x1="45931" y1="43086" x2="46835" y2="43668"/>
                        <a14:foregroundMark x1="44665" y1="41339" x2="44304" y2="42358"/>
                        <a14:foregroundMark x1="44665" y1="42067" x2="43400" y2="43814"/>
                        <a14:foregroundMark x1="45570" y1="44396" x2="44485" y2="43814"/>
                        <a14:foregroundMark x1="47559" y1="43523" x2="44846" y2="46143"/>
                        <a14:foregroundMark x1="48644" y1="44687" x2="48825" y2="48035"/>
                        <a14:foregroundMark x1="47740" y1="43959" x2="49186" y2="44833"/>
                        <a14:foregroundMark x1="48463" y1="42795" x2="48463" y2="43231"/>
                        <a14:foregroundMark x1="47559" y1="47744" x2="47559" y2="47744"/>
                        <a14:foregroundMark x1="45931" y1="49927" x2="45931" y2="49927"/>
                        <a14:foregroundMark x1="95660" y1="10189" x2="95660" y2="101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2018" y="4063856"/>
            <a:ext cx="1860478" cy="2311299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C92AE37-F136-E2E9-62F0-EA820EA444E5}"/>
              </a:ext>
            </a:extLst>
          </p:cNvPr>
          <p:cNvSpPr/>
          <p:nvPr/>
        </p:nvSpPr>
        <p:spPr>
          <a:xfrm>
            <a:off x="838200" y="1790739"/>
            <a:ext cx="6096541" cy="403187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전통적인 대전 격투 형식을 따름</a:t>
            </a:r>
            <a:endParaRPr lang="en-US" altLang="ko-KR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다만 </a:t>
            </a:r>
            <a:r>
              <a:rPr lang="ko-KR" altLang="en-US" sz="3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커맨드량을</a:t>
            </a:r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대폭 감량</a:t>
            </a:r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사용할 수 있는 기술 </a:t>
            </a:r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공격</a:t>
            </a:r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방어</a:t>
            </a:r>
            <a:endParaRPr lang="en-US" altLang="ko-KR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잡기</a:t>
            </a:r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일부 커맨드 공격</a:t>
            </a:r>
            <a:endParaRPr lang="en-US" altLang="ko-K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4322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C42ED-BEAF-7801-83D6-3E9CF7EDC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514AF3-FDBE-8D06-E895-4B055A225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게임 진행 흐름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9FAF8F0-B98A-DEE6-CBB8-8DBE018FBC93}"/>
              </a:ext>
            </a:extLst>
          </p:cNvPr>
          <p:cNvSpPr/>
          <p:nvPr/>
        </p:nvSpPr>
        <p:spPr>
          <a:xfrm>
            <a:off x="526774" y="1919854"/>
            <a:ext cx="6771405" cy="224676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슈퍼 로봇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특징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다수의 무장에 따른 다양한 공격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각성게이지를 통해 </a:t>
            </a:r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고기동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모드 돌입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고기동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모드에서는 공격력이 강해지고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모든 공격에 대해 자동 회피가 됨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그림 3" descr="만화 영화, 가상의 캐릭터, 장난감, 건설세트 장난감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0B37B1A-FB31-5EC2-BA73-70C86C7D0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110" y="0"/>
            <a:ext cx="4834890" cy="6858000"/>
          </a:xfrm>
          <a:prstGeom prst="rect">
            <a:avLst/>
          </a:prstGeom>
        </p:spPr>
      </p:pic>
      <p:pic>
        <p:nvPicPr>
          <p:cNvPr id="6" name="그림 5" descr="일러스트레이션, 아니메, 페인팅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CC2C589-673A-2EC9-2E96-F51AC49572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21" y="4395789"/>
            <a:ext cx="2368301" cy="17762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C70B07-640F-58DC-BF92-98B378F3B7E9}"/>
              </a:ext>
            </a:extLst>
          </p:cNvPr>
          <p:cNvSpPr txBox="1"/>
          <p:nvPr/>
        </p:nvSpPr>
        <p:spPr>
          <a:xfrm>
            <a:off x="946930" y="6215876"/>
            <a:ext cx="17940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고기동</a:t>
            </a:r>
            <a:r>
              <a:rPr lang="ko-KR" altLang="en-US" sz="1200" dirty="0"/>
              <a:t> 모드 </a:t>
            </a:r>
            <a:r>
              <a:rPr lang="en-US" altLang="ko-KR" sz="1200" dirty="0"/>
              <a:t>&lt;</a:t>
            </a:r>
            <a:r>
              <a:rPr lang="ko-KR" altLang="en-US" sz="1200" dirty="0"/>
              <a:t>뉴 타입</a:t>
            </a:r>
            <a:r>
              <a:rPr lang="en-US" altLang="ko-KR" sz="1200" dirty="0"/>
              <a:t>&gt;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79140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711AD-472A-7187-A54E-9208168E6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0540B-955F-4125-EB56-953A6749A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게임 진행 흐름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0D3C4DB-E3C9-C5E3-69D9-FE4D352DCBF2}"/>
              </a:ext>
            </a:extLst>
          </p:cNvPr>
          <p:cNvSpPr/>
          <p:nvPr/>
        </p:nvSpPr>
        <p:spPr>
          <a:xfrm>
            <a:off x="526774" y="1919854"/>
            <a:ext cx="5947462" cy="224676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슈퍼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로봇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특징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공격 한 번에 많은 데미지를 보유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게이지를 보유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발동은 무효화 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‘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불가능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’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다만 게이지를 채우는 것이 힘듦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6FF3DB-97AD-1749-7170-361DD70DB241}"/>
              </a:ext>
            </a:extLst>
          </p:cNvPr>
          <p:cNvSpPr txBox="1"/>
          <p:nvPr/>
        </p:nvSpPr>
        <p:spPr>
          <a:xfrm>
            <a:off x="526774" y="6215876"/>
            <a:ext cx="27719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가오가이가의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필살기</a:t>
            </a:r>
            <a:r>
              <a:rPr lang="ko-KR" altLang="en-US" sz="1200" dirty="0"/>
              <a:t> </a:t>
            </a:r>
            <a:r>
              <a:rPr lang="en-US" altLang="ko-KR" sz="1200" dirty="0"/>
              <a:t>&lt;</a:t>
            </a:r>
            <a:r>
              <a:rPr lang="ko-KR" altLang="en-US" sz="1200" dirty="0"/>
              <a:t>헬 </a:t>
            </a:r>
            <a:r>
              <a:rPr lang="ko-KR" altLang="en-US" sz="1200" dirty="0" err="1"/>
              <a:t>앤드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헤븐</a:t>
            </a:r>
            <a:r>
              <a:rPr lang="en-US" altLang="ko-KR" sz="1200" dirty="0"/>
              <a:t>&gt;</a:t>
            </a:r>
            <a:endParaRPr lang="ko-KR" altLang="en-US" sz="1200" dirty="0"/>
          </a:p>
        </p:txBody>
      </p:sp>
      <p:pic>
        <p:nvPicPr>
          <p:cNvPr id="12" name="그림 11" descr="만화 영화, 가상의 캐릭터, 스크린샷, 아니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126B973-F2A3-FCB2-3574-1A489B099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67" b="97500" l="4924" r="95897">
                        <a14:foregroundMark x1="54279" y1="31667" x2="74209" y2="44333"/>
                        <a14:foregroundMark x1="74209" y1="44333" x2="39625" y2="82333"/>
                        <a14:foregroundMark x1="39625" y1="82333" x2="31184" y2="32500"/>
                        <a14:foregroundMark x1="31184" y1="32500" x2="73388" y2="38417"/>
                        <a14:foregroundMark x1="73388" y1="38417" x2="79484" y2="46667"/>
                        <a14:foregroundMark x1="81360" y1="49917" x2="86753" y2="64167"/>
                        <a14:foregroundMark x1="86753" y1="64167" x2="50645" y2="63917"/>
                        <a14:foregroundMark x1="50645" y1="63917" x2="90973" y2="55000"/>
                        <a14:foregroundMark x1="90973" y1="55000" x2="95780" y2="74417"/>
                        <a14:foregroundMark x1="85463" y1="51917" x2="88628" y2="61583"/>
                        <a14:foregroundMark x1="88628" y1="61583" x2="83118" y2="51083"/>
                        <a14:foregroundMark x1="83118" y1="51083" x2="92966" y2="65250"/>
                        <a14:foregroundMark x1="92966" y1="65250" x2="88511" y2="81667"/>
                        <a14:foregroundMark x1="96131" y1="45917" x2="94138" y2="57583"/>
                        <a14:foregroundMark x1="94138" y1="57583" x2="63423" y2="68917"/>
                        <a14:foregroundMark x1="63423" y1="68917" x2="15826" y2="70000"/>
                        <a14:foregroundMark x1="15826" y1="70000" x2="37280" y2="55000"/>
                        <a14:foregroundMark x1="37280" y1="55000" x2="46190" y2="81167"/>
                        <a14:foregroundMark x1="46190" y1="81167" x2="31653" y2="81167"/>
                        <a14:foregroundMark x1="50293" y1="82000" x2="52872" y2="88750"/>
                        <a14:foregroundMark x1="52872" y1="88750" x2="62251" y2="95583"/>
                        <a14:foregroundMark x1="62251" y1="95583" x2="49121" y2="97500"/>
                        <a14:foregroundMark x1="22157" y1="75833" x2="30715" y2="87167"/>
                        <a14:foregroundMark x1="30715" y1="87167" x2="15123" y2="84500"/>
                        <a14:foregroundMark x1="15123" y1="84500" x2="21336" y2="76833"/>
                        <a14:foregroundMark x1="21336" y1="76833" x2="23212" y2="77750"/>
                        <a14:foregroundMark x1="8206" y1="75000" x2="11958" y2="86667"/>
                        <a14:foregroundMark x1="11958" y1="86667" x2="6213" y2="80333"/>
                        <a14:foregroundMark x1="6213" y1="80333" x2="15475" y2="74333"/>
                        <a14:foregroundMark x1="10434" y1="50083" x2="10551" y2="61083"/>
                        <a14:foregroundMark x1="10551" y1="61083" x2="8206" y2="47500"/>
                        <a14:foregroundMark x1="8206" y1="47500" x2="15592" y2="59250"/>
                        <a14:foregroundMark x1="15592" y1="59250" x2="14537" y2="61250"/>
                        <a14:foregroundMark x1="7737" y1="37833" x2="16178" y2="41333"/>
                        <a14:foregroundMark x1="6800" y1="14083" x2="9027" y2="22167"/>
                        <a14:foregroundMark x1="9027" y1="22167" x2="5041" y2="14833"/>
                        <a14:foregroundMark x1="5041" y1="14833" x2="16061" y2="19000"/>
                        <a14:foregroundMark x1="16061" y1="19000" x2="16530" y2="23167"/>
                        <a14:foregroundMark x1="18171" y1="9667" x2="26143" y2="13333"/>
                        <a14:foregroundMark x1="46893" y1="21667" x2="54631" y2="27667"/>
                        <a14:foregroundMark x1="54631" y1="27667" x2="52872" y2="30333"/>
                        <a14:foregroundMark x1="6565" y1="5083" x2="11020" y2="3667"/>
                        <a14:backgroundMark x1="83470" y1="8833" x2="72098" y2="9417"/>
                        <a14:backgroundMark x1="72098" y1="9417" x2="90621" y2="4583"/>
                        <a14:backgroundMark x1="90621" y1="4583" x2="83001" y2="12917"/>
                        <a14:backgroundMark x1="83001" y1="12917" x2="76671" y2="12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17105" y="0"/>
            <a:ext cx="4874895" cy="6858000"/>
          </a:xfrm>
          <a:prstGeom prst="rect">
            <a:avLst/>
          </a:prstGeom>
        </p:spPr>
      </p:pic>
      <p:pic>
        <p:nvPicPr>
          <p:cNvPr id="17" name="그림 16" descr="만화 영화, 페인팅, 가상의 캐릭터, 아니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20B4A7B-FE0D-A3FD-9C89-1B64518F7A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85" y="4440086"/>
            <a:ext cx="2367719" cy="177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077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A47F8-2BDA-39A4-0712-8231CB939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4A0157-6565-A307-9A78-9333D229D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게임 진행 흐름</a:t>
            </a:r>
          </a:p>
        </p:txBody>
      </p:sp>
      <p:pic>
        <p:nvPicPr>
          <p:cNvPr id="3" name="그림 2" descr="가상의 캐릭터, 액션 피겨, 로봇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AE6B4EB-9FFD-3C6B-6686-61058102A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00318" y="1650943"/>
            <a:ext cx="3127513" cy="4165847"/>
          </a:xfrm>
          <a:prstGeom prst="rect">
            <a:avLst/>
          </a:prstGeom>
        </p:spPr>
      </p:pic>
      <p:pic>
        <p:nvPicPr>
          <p:cNvPr id="4" name="그림 3" descr="장난감, 로봇, 메카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4250014-E901-8CA8-96BF-0D8A3CB8B6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85" b="97380" l="2532" r="95660">
                        <a14:foregroundMark x1="6329" y1="15429" x2="8680" y2="15138"/>
                        <a14:foregroundMark x1="56239" y1="20815" x2="55696" y2="19360"/>
                        <a14:foregroundMark x1="57324" y1="21834" x2="56600" y2="19796"/>
                        <a14:foregroundMark x1="59313" y1="21397" x2="58228" y2="22271"/>
                        <a14:foregroundMark x1="23508" y1="25910" x2="20976" y2="31295"/>
                        <a14:foregroundMark x1="2712" y1="14119" x2="2712" y2="13392"/>
                        <a14:foregroundMark x1="4159" y1="8879" x2="4521" y2="9461"/>
                        <a14:foregroundMark x1="37432" y1="7860" x2="37432" y2="7860"/>
                        <a14:foregroundMark x1="83363" y1="7132" x2="83725" y2="7278"/>
                        <a14:foregroundMark x1="93309" y1="7132" x2="95118" y2="8297"/>
                        <a14:foregroundMark x1="92043" y1="3930" x2="90778" y2="4076"/>
                        <a14:foregroundMark x1="15913" y1="89374" x2="16456" y2="89083"/>
                        <a14:foregroundMark x1="14647" y1="90975" x2="13562" y2="91266"/>
                        <a14:foregroundMark x1="64557" y1="91703" x2="62206" y2="93886"/>
                        <a14:foregroundMark x1="65099" y1="97089" x2="64195" y2="97525"/>
                        <a14:foregroundMark x1="21881" y1="25182" x2="20253" y2="26929"/>
                        <a14:foregroundMark x1="45931" y1="43086" x2="46835" y2="43668"/>
                        <a14:foregroundMark x1="44665" y1="41339" x2="44304" y2="42358"/>
                        <a14:foregroundMark x1="44665" y1="42067" x2="43400" y2="43814"/>
                        <a14:foregroundMark x1="45570" y1="44396" x2="44485" y2="43814"/>
                        <a14:foregroundMark x1="47559" y1="43523" x2="44846" y2="46143"/>
                        <a14:foregroundMark x1="48644" y1="44687" x2="48825" y2="48035"/>
                        <a14:foregroundMark x1="47740" y1="43959" x2="49186" y2="44833"/>
                        <a14:foregroundMark x1="48463" y1="42795" x2="48463" y2="43231"/>
                        <a14:foregroundMark x1="47559" y1="47744" x2="47559" y2="47744"/>
                        <a14:foregroundMark x1="45931" y1="49927" x2="45931" y2="49927"/>
                        <a14:foregroundMark x1="95660" y1="10189" x2="95660" y2="101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148" y="1472262"/>
            <a:ext cx="3497123" cy="434452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5CBB7B8-7729-9C38-67C0-AE60C07050E3}"/>
              </a:ext>
            </a:extLst>
          </p:cNvPr>
          <p:cNvSpPr/>
          <p:nvPr/>
        </p:nvSpPr>
        <p:spPr>
          <a:xfrm>
            <a:off x="5169621" y="2487063"/>
            <a:ext cx="116974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6600" dirty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</a:t>
            </a:r>
            <a:endParaRPr lang="en-US" altLang="ko-KR" sz="6600" b="0" cap="none" spc="0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1099842-8DA4-F4E0-B4D0-B12A55AB64F6}"/>
              </a:ext>
            </a:extLst>
          </p:cNvPr>
          <p:cNvSpPr/>
          <p:nvPr/>
        </p:nvSpPr>
        <p:spPr>
          <a:xfrm>
            <a:off x="1823542" y="2661405"/>
            <a:ext cx="358944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가능한 한 빨리</a:t>
            </a: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4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각성 게이지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를 채워서</a:t>
            </a: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일방적인 기술 공격 난사</a:t>
            </a:r>
            <a:endParaRPr lang="en-US" altLang="ko-KR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EE9AEC-FEA6-16F6-3390-501558FB2619}"/>
              </a:ext>
            </a:extLst>
          </p:cNvPr>
          <p:cNvSpPr/>
          <p:nvPr/>
        </p:nvSpPr>
        <p:spPr>
          <a:xfrm>
            <a:off x="6096000" y="2766312"/>
            <a:ext cx="358944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가능한 한 빨리</a:t>
            </a: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ko-KR" altLang="en-US" sz="2400" b="1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4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게이지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를 채워서</a:t>
            </a: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ko-KR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강력한 한방으로 </a:t>
            </a:r>
            <a:r>
              <a:rPr lang="en-US" altLang="ko-K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KO!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4DC5611-8BDB-8A5B-B146-FEB2FA98E6F3}"/>
              </a:ext>
            </a:extLst>
          </p:cNvPr>
          <p:cNvSpPr/>
          <p:nvPr/>
        </p:nvSpPr>
        <p:spPr>
          <a:xfrm>
            <a:off x="2924231" y="4214083"/>
            <a:ext cx="566052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빠르게 게이지를 채워</a:t>
            </a:r>
            <a:endParaRPr lang="en-US" altLang="ko-KR" sz="4400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ko-KR" altLang="en-US" sz="4400" b="0" cap="none" spc="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상대방을 </a:t>
            </a:r>
            <a:r>
              <a:rPr lang="en-US" altLang="ko-KR" sz="4400" b="0" cap="none" spc="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KO </a:t>
            </a:r>
            <a:r>
              <a:rPr lang="ko-KR" altLang="en-US" sz="4400" b="0" cap="none" spc="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시켜라</a:t>
            </a:r>
            <a:r>
              <a:rPr lang="en-US" altLang="ko-KR" sz="4400" b="0" cap="none" spc="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52771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87C72-D064-7DA4-8E10-746495723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D9FA67-B03E-9FE9-F27A-D2DCDD202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4038018E-D469-3806-C232-BC7287E1AB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3639615"/>
              </p:ext>
            </p:extLst>
          </p:nvPr>
        </p:nvGraphicFramePr>
        <p:xfrm>
          <a:off x="2032000" y="136902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90453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11A42-22AD-D16A-10EA-F931054D29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761484-6B9C-2143-BF3F-AFC9DCEBC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게임 기획서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C00CB01-03BD-07D4-69BB-1B47CC4CF2B4}"/>
              </a:ext>
            </a:extLst>
          </p:cNvPr>
          <p:cNvSpPr/>
          <p:nvPr/>
        </p:nvSpPr>
        <p:spPr>
          <a:xfrm>
            <a:off x="838200" y="1779104"/>
            <a:ext cx="10410222" cy="310854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필요한 </a:t>
            </a:r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스프라이트는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ko-KR" sz="2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Unity</a:t>
            </a:r>
            <a:r>
              <a:rPr lang="ko-KR" altLang="en-US" sz="2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의 애니메이션</a:t>
            </a:r>
            <a:r>
              <a:rPr lang="en-US" altLang="ko-KR" sz="2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시스템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을 이용해 제작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이미 있는 모델 파일을 이용해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손쉽게 </a:t>
            </a:r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스프라이트를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제작 가능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필살기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씬의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일부나 각성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씬의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일부는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원작 애니메이션의 일부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를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스프라이트로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써서 개발 시간을 단축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" name="그림 11" descr="장난감, 로봇, 액션 피겨, 메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18C2570-5FCF-A6C3-D61A-92DE97483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34743"/>
          <a:stretch>
            <a:fillRect/>
          </a:stretch>
        </p:blipFill>
        <p:spPr>
          <a:xfrm>
            <a:off x="7997687" y="2290839"/>
            <a:ext cx="3452189" cy="4348615"/>
          </a:xfrm>
          <a:prstGeom prst="rect">
            <a:avLst/>
          </a:prstGeom>
        </p:spPr>
      </p:pic>
      <p:pic>
        <p:nvPicPr>
          <p:cNvPr id="14" name="그림 13" descr="스크린샷, 멀티미디어 소프트웨어, 그래픽 소프트웨어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07A5D85-06DE-7175-3A3B-E72E74D730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258" y="4886638"/>
            <a:ext cx="3181281" cy="197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57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9EFFBF-CAC4-F63D-AFF3-82DF75ECA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7007F9-515D-9B45-BED2-45DC99B34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게임 기획서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707EB9B-AFA0-E3BA-BF1E-A9B359232592}"/>
              </a:ext>
            </a:extLst>
          </p:cNvPr>
          <p:cNvSpPr/>
          <p:nvPr/>
        </p:nvSpPr>
        <p:spPr>
          <a:xfrm>
            <a:off x="838200" y="1626703"/>
            <a:ext cx="9421169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[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건담</a:t>
            </a:r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]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의 기술 목록</a:t>
            </a:r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빔 </a:t>
            </a: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사벨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근접 공격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연속 공격 가능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점프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하단 있음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빔 라이플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원거리 공격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연사 가능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점프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하단 있음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하이퍼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바주카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점프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하단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없음</a:t>
            </a: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바주카 공격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맞추면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넉백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발생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lvl="1" algn="dist"/>
            <a:r>
              <a:rPr lang="en-US" altLang="ko-KR" sz="2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 </a:t>
            </a:r>
            <a:r>
              <a:rPr lang="ko-KR" altLang="en-US" sz="20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하이퍼</a:t>
            </a:r>
            <a:r>
              <a:rPr lang="ko-KR" altLang="en-US" sz="2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바주카 장비중엔 패리 사용 불능</a:t>
            </a:r>
            <a:endParaRPr lang="en-US" altLang="ko-KR" sz="20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공통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914400" lvl="1" indent="-457200" algn="dist">
              <a:buFont typeface="Arial" panose="020B0604020202020204" pitchFamily="34" charset="0"/>
              <a:buChar char="•"/>
            </a:pP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패리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상대방 근접 공격의 마지막 패턴에서 사용시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경직시키는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것이 가능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1537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389</Words>
  <Application>Microsoft Office PowerPoint</Application>
  <PresentationFormat>와이드스크린</PresentationFormat>
  <Paragraphs>93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HY견고딕</vt:lpstr>
      <vt:lpstr>맑은 고딕</vt:lpstr>
      <vt:lpstr>Arial</vt:lpstr>
      <vt:lpstr>Office 테마</vt:lpstr>
      <vt:lpstr>PowerPoint 프레젠테이션</vt:lpstr>
      <vt:lpstr>게임 컨셉</vt:lpstr>
      <vt:lpstr>예상 게임 진행 흐름</vt:lpstr>
      <vt:lpstr>예상 게임 진행 흐름</vt:lpstr>
      <vt:lpstr>예상 게임 진행 흐름</vt:lpstr>
      <vt:lpstr>예상 게임 진행 흐름</vt:lpstr>
      <vt:lpstr>개발 일정</vt:lpstr>
      <vt:lpstr>상세 게임 기획서</vt:lpstr>
      <vt:lpstr>상세 게임 기획서</vt:lpstr>
      <vt:lpstr>상세 게임 기획서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 P</dc:creator>
  <cp:lastModifiedBy>C P</cp:lastModifiedBy>
  <cp:revision>16</cp:revision>
  <dcterms:created xsi:type="dcterms:W3CDTF">2025-09-28T03:39:31Z</dcterms:created>
  <dcterms:modified xsi:type="dcterms:W3CDTF">2025-09-28T16:52:47Z</dcterms:modified>
</cp:coreProperties>
</file>

<file path=docProps/thumbnail.jpeg>
</file>